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3358" r:id="rId3"/>
    <p:sldId id="3359" r:id="rId4"/>
    <p:sldId id="3361" r:id="rId5"/>
    <p:sldId id="3384" r:id="rId6"/>
    <p:sldId id="3344" r:id="rId8"/>
    <p:sldId id="510" r:id="rId9"/>
    <p:sldId id="3362" r:id="rId10"/>
    <p:sldId id="294" r:id="rId11"/>
    <p:sldId id="3395" r:id="rId12"/>
    <p:sldId id="3396" r:id="rId13"/>
    <p:sldId id="3397" r:id="rId14"/>
    <p:sldId id="3363" r:id="rId15"/>
    <p:sldId id="272" r:id="rId16"/>
    <p:sldId id="3360" r:id="rId17"/>
    <p:sldId id="293" r:id="rId18"/>
    <p:sldId id="336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957E"/>
    <a:srgbClr val="B18D6E"/>
    <a:srgbClr val="CE3932"/>
    <a:srgbClr val="CE2E2E"/>
    <a:srgbClr val="F2F2F2"/>
    <a:srgbClr val="D9D9D9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37" autoAdjust="0"/>
    <p:restoredTop sz="94660"/>
  </p:normalViewPr>
  <p:slideViewPr>
    <p:cSldViewPr snapToGrid="0">
      <p:cViewPr varScale="1">
        <p:scale>
          <a:sx n="55" d="100"/>
          <a:sy n="55" d="100"/>
        </p:scale>
        <p:origin x="-636" y="-90"/>
      </p:cViewPr>
      <p:guideLst>
        <p:guide orient="horz" pos="220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1BAD0C-83D1-44D6-903C-130042A6F7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0ECC-E19A-426E-9CEF-950BA67AA67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C0A4D-5EDD-4CFC-A2C1-41ADF746E6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C0A4D-5EDD-4CFC-A2C1-41ADF746E6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C0A4D-5EDD-4CFC-A2C1-41ADF746E6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C0A4D-5EDD-4CFC-A2C1-41ADF746E6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C0A4D-5EDD-4CFC-A2C1-41ADF746E6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C0A4D-5EDD-4CFC-A2C1-41ADF746E6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C0A4D-5EDD-4CFC-A2C1-41ADF746E6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C0A4D-5EDD-4CFC-A2C1-41ADF746E6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0A16ED07-CDC7-46FF-8C85-17627DBD83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8A5D3022-2CAF-4BED-82C3-2FA6281781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0A16ED07-CDC7-46FF-8C85-17627DBD83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8A5D3022-2CAF-4BED-82C3-2FA6281781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50863" y="416205"/>
            <a:ext cx="11228387" cy="7270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spc="-15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 Bold" panose="00000700000000000000" pitchFamily="50" charset="0"/>
              </a:defRPr>
            </a:lvl1pPr>
          </a:lstStyle>
          <a:p>
            <a:pPr lvl="0"/>
            <a:r>
              <a:rPr lang="en-US" dirty="0"/>
              <a:t>INSERT TEXT IN HERE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44500" y="936566"/>
            <a:ext cx="11403013" cy="2682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i="1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Your Short Description In Here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split orient="vert"/>
      </p:transition>
    </mc:Choice>
    <mc:Fallback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>
    <mc:Choice xmlns:p14="http://schemas.microsoft.com/office/powerpoint/2010/main" Requires="p14">
      <p:transition spd="slow" p14:dur="1250">
        <p:split orient="vert"/>
      </p:transition>
    </mc:Choice>
    <mc:Fallback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6321635" y="2076045"/>
            <a:ext cx="1021080" cy="110680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6600" dirty="0">
                <a:latin typeface="苹方 特细" panose="020B0100000000000000" pitchFamily="34" charset="-122"/>
                <a:ea typeface="苹方 特细" panose="020B0100000000000000" pitchFamily="34" charset="-122"/>
              </a:rPr>
              <a:t>  </a:t>
            </a:r>
            <a:endParaRPr lang="zh-CN" altLang="en-US" sz="6600" dirty="0">
              <a:latin typeface="苹方 特细" panose="020B0100000000000000" pitchFamily="34" charset="-122"/>
              <a:ea typeface="苹方 特细" panose="020B0100000000000000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119842" y="3429000"/>
            <a:ext cx="3550920" cy="212280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zh-CN" sz="6600" b="1" dirty="0">
                <a:latin typeface="苹方 特细" panose="020B0100000000000000" pitchFamily="34" charset="-122"/>
                <a:ea typeface="苹方 特细" panose="020B0100000000000000" pitchFamily="34" charset="-122"/>
              </a:rPr>
              <a:t>全球天气</a:t>
            </a:r>
            <a:endParaRPr lang="zh-CN" sz="6600" b="1" dirty="0">
              <a:latin typeface="苹方 特细" panose="020B0100000000000000" pitchFamily="34" charset="-122"/>
              <a:ea typeface="苹方 特细" panose="020B0100000000000000" pitchFamily="34" charset="-122"/>
            </a:endParaRPr>
          </a:p>
          <a:p>
            <a:pPr algn="ctr"/>
            <a:endParaRPr lang="zh-CN" sz="6600" b="1" dirty="0">
              <a:latin typeface="苹方 特细" panose="020B0100000000000000" pitchFamily="34" charset="-122"/>
              <a:ea typeface="苹方 特细" panose="020B0100000000000000" pitchFamily="34" charset="-122"/>
            </a:endParaRPr>
          </a:p>
        </p:txBody>
      </p:sp>
      <p:pic>
        <p:nvPicPr>
          <p:cNvPr id="18" name="纯音乐 - 阿兰蒂斯之恋 - aranjuez mon auou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16835" y="-770013"/>
            <a:ext cx="609600" cy="6096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954895" y="5638800"/>
            <a:ext cx="14598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曾意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5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15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52b0676d-feee-4c24-97a0-d7f3952809e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883239" y="2044701"/>
            <a:ext cx="4425523" cy="3489327"/>
            <a:chOff x="3501875" y="1598757"/>
            <a:chExt cx="5154384" cy="4064000"/>
          </a:xfrm>
        </p:grpSpPr>
        <p:sp>
          <p:nvSpPr>
            <p:cNvPr id="34" name="íşḻîde"/>
            <p:cNvSpPr/>
            <p:nvPr/>
          </p:nvSpPr>
          <p:spPr>
            <a:xfrm>
              <a:off x="5195150" y="2729908"/>
              <a:ext cx="1801701" cy="1801700"/>
            </a:xfrm>
            <a:prstGeom prst="ellipse">
              <a:avLst/>
            </a:prstGeom>
            <a:solidFill>
              <a:schemeClr val="accent1">
                <a:lumMod val="75000"/>
                <a:alpha val="78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5" name="íṧľïḋè"/>
            <p:cNvSpPr/>
            <p:nvPr/>
          </p:nvSpPr>
          <p:spPr>
            <a:xfrm>
              <a:off x="4207933" y="3122758"/>
              <a:ext cx="532187" cy="1016000"/>
            </a:xfrm>
            <a:prstGeom prst="chevron">
              <a:avLst>
                <a:gd name="adj" fmla="val 62310"/>
              </a:avLst>
            </a:prstGeom>
            <a:solidFill>
              <a:schemeClr val="accent1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6" name="îsľíḑê"/>
            <p:cNvSpPr/>
            <p:nvPr/>
          </p:nvSpPr>
          <p:spPr>
            <a:xfrm flipH="1">
              <a:off x="7451880" y="3122758"/>
              <a:ext cx="532187" cy="1016000"/>
            </a:xfrm>
            <a:prstGeom prst="chevron">
              <a:avLst>
                <a:gd name="adj" fmla="val 62310"/>
              </a:avLst>
            </a:prstGeom>
            <a:solidFill>
              <a:schemeClr val="accent3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7" name="íšļîdé"/>
            <p:cNvSpPr/>
            <p:nvPr/>
          </p:nvSpPr>
          <p:spPr>
            <a:xfrm>
              <a:off x="3501875" y="3122758"/>
              <a:ext cx="532187" cy="1016000"/>
            </a:xfrm>
            <a:prstGeom prst="chevron">
              <a:avLst>
                <a:gd name="adj" fmla="val 62310"/>
              </a:avLst>
            </a:prstGeom>
            <a:solidFill>
              <a:schemeClr val="accent2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8" name="íṡļiḍe"/>
            <p:cNvSpPr/>
            <p:nvPr/>
          </p:nvSpPr>
          <p:spPr>
            <a:xfrm flipH="1">
              <a:off x="8124072" y="3122758"/>
              <a:ext cx="532187" cy="1016000"/>
            </a:xfrm>
            <a:prstGeom prst="chevron">
              <a:avLst>
                <a:gd name="adj" fmla="val 62310"/>
              </a:avLst>
            </a:prstGeom>
            <a:solidFill>
              <a:schemeClr val="accent4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/>
            </a:p>
          </p:txBody>
        </p:sp>
        <p:grpSp>
          <p:nvGrpSpPr>
            <p:cNvPr id="39" name="îṩḷiḍè"/>
            <p:cNvGrpSpPr/>
            <p:nvPr/>
          </p:nvGrpSpPr>
          <p:grpSpPr>
            <a:xfrm>
              <a:off x="5757334" y="3292091"/>
              <a:ext cx="677333" cy="677333"/>
              <a:chOff x="990600" y="1936122"/>
              <a:chExt cx="508000" cy="508000"/>
            </a:xfrm>
            <a:solidFill>
              <a:schemeClr val="accent1"/>
            </a:solidFill>
          </p:grpSpPr>
          <p:sp>
            <p:nvSpPr>
              <p:cNvPr id="42" name="ïṥḷîḑê"/>
              <p:cNvSpPr/>
              <p:nvPr/>
            </p:nvSpPr>
            <p:spPr>
              <a:xfrm>
                <a:off x="990600" y="1936122"/>
                <a:ext cx="508000" cy="508000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43" name="ïŝľíḓè"/>
              <p:cNvSpPr/>
              <p:nvPr/>
            </p:nvSpPr>
            <p:spPr bwMode="auto">
              <a:xfrm>
                <a:off x="1117600" y="2087704"/>
                <a:ext cx="254000" cy="204838"/>
              </a:xfrm>
              <a:custGeom>
                <a:avLst/>
                <a:gdLst/>
                <a:ahLst/>
                <a:cxnLst>
                  <a:cxn ang="0">
                    <a:pos x="55" y="27"/>
                  </a:cxn>
                  <a:cxn ang="0">
                    <a:pos x="54" y="27"/>
                  </a:cxn>
                  <a:cxn ang="0">
                    <a:pos x="54" y="27"/>
                  </a:cxn>
                  <a:cxn ang="0">
                    <a:pos x="53" y="27"/>
                  </a:cxn>
                  <a:cxn ang="0">
                    <a:pos x="28" y="6"/>
                  </a:cxn>
                  <a:cxn ang="0">
                    <a:pos x="4" y="27"/>
                  </a:cxn>
                  <a:cxn ang="0">
                    <a:pos x="3" y="27"/>
                  </a:cxn>
                  <a:cxn ang="0">
                    <a:pos x="2" y="27"/>
                  </a:cxn>
                  <a:cxn ang="0">
                    <a:pos x="0" y="24"/>
                  </a:cxn>
                  <a:cxn ang="0">
                    <a:pos x="0" y="23"/>
                  </a:cxn>
                  <a:cxn ang="0">
                    <a:pos x="26" y="1"/>
                  </a:cxn>
                  <a:cxn ang="0">
                    <a:pos x="31" y="1"/>
                  </a:cxn>
                  <a:cxn ang="0">
                    <a:pos x="40" y="8"/>
                  </a:cxn>
                  <a:cxn ang="0">
                    <a:pos x="40" y="1"/>
                  </a:cxn>
                  <a:cxn ang="0">
                    <a:pos x="41" y="0"/>
                  </a:cxn>
                  <a:cxn ang="0">
                    <a:pos x="48" y="0"/>
                  </a:cxn>
                  <a:cxn ang="0">
                    <a:pos x="49" y="1"/>
                  </a:cxn>
                  <a:cxn ang="0">
                    <a:pos x="49" y="16"/>
                  </a:cxn>
                  <a:cxn ang="0">
                    <a:pos x="57" y="23"/>
                  </a:cxn>
                  <a:cxn ang="0">
                    <a:pos x="57" y="24"/>
                  </a:cxn>
                  <a:cxn ang="0">
                    <a:pos x="55" y="27"/>
                  </a:cxn>
                  <a:cxn ang="0">
                    <a:pos x="49" y="44"/>
                  </a:cxn>
                  <a:cxn ang="0">
                    <a:pos x="47" y="46"/>
                  </a:cxn>
                  <a:cxn ang="0">
                    <a:pos x="33" y="46"/>
                  </a:cxn>
                  <a:cxn ang="0">
                    <a:pos x="33" y="32"/>
                  </a:cxn>
                  <a:cxn ang="0">
                    <a:pos x="24" y="32"/>
                  </a:cxn>
                  <a:cxn ang="0">
                    <a:pos x="24" y="46"/>
                  </a:cxn>
                  <a:cxn ang="0">
                    <a:pos x="10" y="46"/>
                  </a:cxn>
                  <a:cxn ang="0">
                    <a:pos x="8" y="44"/>
                  </a:cxn>
                  <a:cxn ang="0">
                    <a:pos x="8" y="27"/>
                  </a:cxn>
                  <a:cxn ang="0">
                    <a:pos x="8" y="26"/>
                  </a:cxn>
                  <a:cxn ang="0">
                    <a:pos x="28" y="9"/>
                  </a:cxn>
                  <a:cxn ang="0">
                    <a:pos x="49" y="26"/>
                  </a:cxn>
                  <a:cxn ang="0">
                    <a:pos x="49" y="27"/>
                  </a:cxn>
                  <a:cxn ang="0">
                    <a:pos x="49" y="44"/>
                  </a:cxn>
                </a:cxnLst>
                <a:rect l="0" t="0" r="r" b="b"/>
                <a:pathLst>
                  <a:path w="57" h="46">
                    <a:moveTo>
                      <a:pt x="55" y="27"/>
                    </a:moveTo>
                    <a:cubicBezTo>
                      <a:pt x="55" y="27"/>
                      <a:pt x="54" y="27"/>
                      <a:pt x="54" y="27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54" y="27"/>
                      <a:pt x="53" y="27"/>
                      <a:pt x="53" y="27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3" y="27"/>
                      <a:pt x="3" y="27"/>
                    </a:cubicBezTo>
                    <a:cubicBezTo>
                      <a:pt x="3" y="27"/>
                      <a:pt x="2" y="27"/>
                      <a:pt x="2" y="27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3"/>
                      <a:pt x="0" y="23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7" y="0"/>
                      <a:pt x="30" y="0"/>
                      <a:pt x="31" y="1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0" y="1"/>
                      <a:pt x="40" y="0"/>
                      <a:pt x="41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9" y="0"/>
                      <a:pt x="49" y="1"/>
                      <a:pt x="49" y="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57" y="23"/>
                      <a:pt x="57" y="23"/>
                      <a:pt x="57" y="23"/>
                    </a:cubicBezTo>
                    <a:cubicBezTo>
                      <a:pt x="57" y="23"/>
                      <a:pt x="57" y="24"/>
                      <a:pt x="57" y="24"/>
                    </a:cubicBezTo>
                    <a:lnTo>
                      <a:pt x="55" y="27"/>
                    </a:lnTo>
                    <a:close/>
                    <a:moveTo>
                      <a:pt x="49" y="44"/>
                    </a:moveTo>
                    <a:cubicBezTo>
                      <a:pt x="49" y="45"/>
                      <a:pt x="48" y="46"/>
                      <a:pt x="47" y="46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33" y="32"/>
                      <a:pt x="33" y="32"/>
                      <a:pt x="33" y="32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9" y="46"/>
                      <a:pt x="8" y="45"/>
                      <a:pt x="8" y="44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8" y="27"/>
                      <a:pt x="8" y="26"/>
                      <a:pt x="8" y="26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26"/>
                      <a:pt x="49" y="27"/>
                      <a:pt x="49" y="27"/>
                    </a:cubicBezTo>
                    <a:lnTo>
                      <a:pt x="49" y="4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</p:grpSp>
        <p:sp>
          <p:nvSpPr>
            <p:cNvPr id="40" name="ïṩľide"/>
            <p:cNvSpPr/>
            <p:nvPr/>
          </p:nvSpPr>
          <p:spPr>
            <a:xfrm>
              <a:off x="4064000" y="1598757"/>
              <a:ext cx="4064000" cy="4064000"/>
            </a:xfrm>
            <a:prstGeom prst="ellipse">
              <a:avLst/>
            </a:prstGeom>
            <a:noFill/>
            <a:ln w="19050"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41" name="iṣlíḋé"/>
            <p:cNvSpPr/>
            <p:nvPr/>
          </p:nvSpPr>
          <p:spPr>
            <a:xfrm>
              <a:off x="4775200" y="2309957"/>
              <a:ext cx="2641600" cy="2641600"/>
            </a:xfrm>
            <a:prstGeom prst="ellipse">
              <a:avLst/>
            </a:prstGeom>
            <a:noFill/>
            <a:ln w="19050"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8582660" y="1883410"/>
            <a:ext cx="3136265" cy="1060542"/>
            <a:chOff x="1541719" y="2349127"/>
            <a:chExt cx="2784999" cy="1060566"/>
          </a:xfrm>
        </p:grpSpPr>
        <p:sp>
          <p:nvSpPr>
            <p:cNvPr id="45" name="文本框 32"/>
            <p:cNvSpPr txBox="1"/>
            <p:nvPr/>
          </p:nvSpPr>
          <p:spPr>
            <a:xfrm>
              <a:off x="1541720" y="2349127"/>
              <a:ext cx="213378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6" name="文本框 33"/>
            <p:cNvSpPr txBox="1"/>
            <p:nvPr/>
          </p:nvSpPr>
          <p:spPr>
            <a:xfrm>
              <a:off x="1541719" y="2687681"/>
              <a:ext cx="2784999" cy="72201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zh-CN" altLang="en-US" sz="3600" dirty="0">
                <a:solidFill>
                  <a:schemeClr val="tx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570230" y="2683243"/>
            <a:ext cx="3126105" cy="1537603"/>
            <a:chOff x="1200738" y="1789121"/>
            <a:chExt cx="3125980" cy="799336"/>
          </a:xfrm>
        </p:grpSpPr>
        <p:sp>
          <p:nvSpPr>
            <p:cNvPr id="51" name="文本框 38"/>
            <p:cNvSpPr txBox="1"/>
            <p:nvPr/>
          </p:nvSpPr>
          <p:spPr>
            <a:xfrm>
              <a:off x="2192936" y="2349127"/>
              <a:ext cx="2133782" cy="2393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2" name="文本框 39"/>
            <p:cNvSpPr txBox="1"/>
            <p:nvPr/>
          </p:nvSpPr>
          <p:spPr>
            <a:xfrm>
              <a:off x="1200738" y="1789121"/>
              <a:ext cx="2784999" cy="7034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14000"/>
                </a:lnSpc>
              </a:pPr>
              <a:r>
                <a:rPr lang="zh-CN" altLang="en-US" sz="3600" dirty="0">
                  <a:solidFill>
                    <a:schemeClr val="tx1"/>
                  </a:solidFill>
                  <a:latin typeface="Century Gothic" panose="020B0502020202020204" pitchFamily="34" charset="0"/>
                  <a:ea typeface="+mj-ea"/>
                </a:rPr>
                <a:t>查询城市天气操作</a:t>
              </a:r>
              <a:endParaRPr lang="zh-CN" altLang="en-US" sz="3600" dirty="0">
                <a:solidFill>
                  <a:schemeClr val="tx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620" y="1263650"/>
            <a:ext cx="5322570" cy="45732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175" y="321945"/>
            <a:ext cx="32042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用户操作介绍</a:t>
            </a:r>
            <a:r>
              <a:rPr lang="zh-CN" altLang="en-US" sz="32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：</a:t>
            </a:r>
            <a:endParaRPr lang="zh-CN" altLang="en-US" sz="320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52b0676d-feee-4c24-97a0-d7f3952809e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883025" y="2044700"/>
            <a:ext cx="4020820" cy="3170555"/>
            <a:chOff x="3501875" y="1598757"/>
            <a:chExt cx="5154384" cy="4064000"/>
          </a:xfrm>
        </p:grpSpPr>
        <p:sp>
          <p:nvSpPr>
            <p:cNvPr id="34" name="íşḻîde"/>
            <p:cNvSpPr/>
            <p:nvPr/>
          </p:nvSpPr>
          <p:spPr>
            <a:xfrm>
              <a:off x="5195150" y="2729908"/>
              <a:ext cx="1801701" cy="1801700"/>
            </a:xfrm>
            <a:prstGeom prst="ellipse">
              <a:avLst/>
            </a:prstGeom>
            <a:solidFill>
              <a:schemeClr val="accent1">
                <a:lumMod val="75000"/>
                <a:alpha val="78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5" name="íṧľïḋè"/>
            <p:cNvSpPr/>
            <p:nvPr/>
          </p:nvSpPr>
          <p:spPr>
            <a:xfrm>
              <a:off x="4207933" y="3122758"/>
              <a:ext cx="532187" cy="1016000"/>
            </a:xfrm>
            <a:prstGeom prst="chevron">
              <a:avLst>
                <a:gd name="adj" fmla="val 62310"/>
              </a:avLst>
            </a:prstGeom>
            <a:solidFill>
              <a:schemeClr val="accent1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6" name="îsľíḑê"/>
            <p:cNvSpPr/>
            <p:nvPr/>
          </p:nvSpPr>
          <p:spPr>
            <a:xfrm flipH="1">
              <a:off x="7451880" y="3122758"/>
              <a:ext cx="532187" cy="1016000"/>
            </a:xfrm>
            <a:prstGeom prst="chevron">
              <a:avLst>
                <a:gd name="adj" fmla="val 62310"/>
              </a:avLst>
            </a:prstGeom>
            <a:solidFill>
              <a:schemeClr val="accent3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7" name="íšļîdé"/>
            <p:cNvSpPr/>
            <p:nvPr/>
          </p:nvSpPr>
          <p:spPr>
            <a:xfrm>
              <a:off x="3501875" y="3122758"/>
              <a:ext cx="532187" cy="1016000"/>
            </a:xfrm>
            <a:prstGeom prst="chevron">
              <a:avLst>
                <a:gd name="adj" fmla="val 62310"/>
              </a:avLst>
            </a:prstGeom>
            <a:solidFill>
              <a:schemeClr val="accent2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8" name="íṡļiḍe"/>
            <p:cNvSpPr/>
            <p:nvPr/>
          </p:nvSpPr>
          <p:spPr>
            <a:xfrm flipH="1">
              <a:off x="8124072" y="3122758"/>
              <a:ext cx="532187" cy="1016000"/>
            </a:xfrm>
            <a:prstGeom prst="chevron">
              <a:avLst>
                <a:gd name="adj" fmla="val 62310"/>
              </a:avLst>
            </a:prstGeom>
            <a:solidFill>
              <a:schemeClr val="accent4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/>
            </a:p>
          </p:txBody>
        </p:sp>
        <p:grpSp>
          <p:nvGrpSpPr>
            <p:cNvPr id="39" name="îṩḷiḍè"/>
            <p:cNvGrpSpPr/>
            <p:nvPr/>
          </p:nvGrpSpPr>
          <p:grpSpPr>
            <a:xfrm>
              <a:off x="5757334" y="3292091"/>
              <a:ext cx="677333" cy="677333"/>
              <a:chOff x="990600" y="1936122"/>
              <a:chExt cx="508000" cy="508000"/>
            </a:xfrm>
            <a:solidFill>
              <a:schemeClr val="accent1"/>
            </a:solidFill>
          </p:grpSpPr>
          <p:sp>
            <p:nvSpPr>
              <p:cNvPr id="42" name="ïṥḷîḑê"/>
              <p:cNvSpPr/>
              <p:nvPr/>
            </p:nvSpPr>
            <p:spPr>
              <a:xfrm>
                <a:off x="990600" y="1936122"/>
                <a:ext cx="508000" cy="508000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43" name="ïŝľíḓè"/>
              <p:cNvSpPr/>
              <p:nvPr/>
            </p:nvSpPr>
            <p:spPr bwMode="auto">
              <a:xfrm>
                <a:off x="1117600" y="2087704"/>
                <a:ext cx="254000" cy="204838"/>
              </a:xfrm>
              <a:custGeom>
                <a:avLst/>
                <a:gdLst/>
                <a:ahLst/>
                <a:cxnLst>
                  <a:cxn ang="0">
                    <a:pos x="55" y="27"/>
                  </a:cxn>
                  <a:cxn ang="0">
                    <a:pos x="54" y="27"/>
                  </a:cxn>
                  <a:cxn ang="0">
                    <a:pos x="54" y="27"/>
                  </a:cxn>
                  <a:cxn ang="0">
                    <a:pos x="53" y="27"/>
                  </a:cxn>
                  <a:cxn ang="0">
                    <a:pos x="28" y="6"/>
                  </a:cxn>
                  <a:cxn ang="0">
                    <a:pos x="4" y="27"/>
                  </a:cxn>
                  <a:cxn ang="0">
                    <a:pos x="3" y="27"/>
                  </a:cxn>
                  <a:cxn ang="0">
                    <a:pos x="2" y="27"/>
                  </a:cxn>
                  <a:cxn ang="0">
                    <a:pos x="0" y="24"/>
                  </a:cxn>
                  <a:cxn ang="0">
                    <a:pos x="0" y="23"/>
                  </a:cxn>
                  <a:cxn ang="0">
                    <a:pos x="26" y="1"/>
                  </a:cxn>
                  <a:cxn ang="0">
                    <a:pos x="31" y="1"/>
                  </a:cxn>
                  <a:cxn ang="0">
                    <a:pos x="40" y="8"/>
                  </a:cxn>
                  <a:cxn ang="0">
                    <a:pos x="40" y="1"/>
                  </a:cxn>
                  <a:cxn ang="0">
                    <a:pos x="41" y="0"/>
                  </a:cxn>
                  <a:cxn ang="0">
                    <a:pos x="48" y="0"/>
                  </a:cxn>
                  <a:cxn ang="0">
                    <a:pos x="49" y="1"/>
                  </a:cxn>
                  <a:cxn ang="0">
                    <a:pos x="49" y="16"/>
                  </a:cxn>
                  <a:cxn ang="0">
                    <a:pos x="57" y="23"/>
                  </a:cxn>
                  <a:cxn ang="0">
                    <a:pos x="57" y="24"/>
                  </a:cxn>
                  <a:cxn ang="0">
                    <a:pos x="55" y="27"/>
                  </a:cxn>
                  <a:cxn ang="0">
                    <a:pos x="49" y="44"/>
                  </a:cxn>
                  <a:cxn ang="0">
                    <a:pos x="47" y="46"/>
                  </a:cxn>
                  <a:cxn ang="0">
                    <a:pos x="33" y="46"/>
                  </a:cxn>
                  <a:cxn ang="0">
                    <a:pos x="33" y="32"/>
                  </a:cxn>
                  <a:cxn ang="0">
                    <a:pos x="24" y="32"/>
                  </a:cxn>
                  <a:cxn ang="0">
                    <a:pos x="24" y="46"/>
                  </a:cxn>
                  <a:cxn ang="0">
                    <a:pos x="10" y="46"/>
                  </a:cxn>
                  <a:cxn ang="0">
                    <a:pos x="8" y="44"/>
                  </a:cxn>
                  <a:cxn ang="0">
                    <a:pos x="8" y="27"/>
                  </a:cxn>
                  <a:cxn ang="0">
                    <a:pos x="8" y="26"/>
                  </a:cxn>
                  <a:cxn ang="0">
                    <a:pos x="28" y="9"/>
                  </a:cxn>
                  <a:cxn ang="0">
                    <a:pos x="49" y="26"/>
                  </a:cxn>
                  <a:cxn ang="0">
                    <a:pos x="49" y="27"/>
                  </a:cxn>
                  <a:cxn ang="0">
                    <a:pos x="49" y="44"/>
                  </a:cxn>
                </a:cxnLst>
                <a:rect l="0" t="0" r="r" b="b"/>
                <a:pathLst>
                  <a:path w="57" h="46">
                    <a:moveTo>
                      <a:pt x="55" y="27"/>
                    </a:moveTo>
                    <a:cubicBezTo>
                      <a:pt x="55" y="27"/>
                      <a:pt x="54" y="27"/>
                      <a:pt x="54" y="27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54" y="27"/>
                      <a:pt x="53" y="27"/>
                      <a:pt x="53" y="27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3" y="27"/>
                      <a:pt x="3" y="27"/>
                    </a:cubicBezTo>
                    <a:cubicBezTo>
                      <a:pt x="3" y="27"/>
                      <a:pt x="2" y="27"/>
                      <a:pt x="2" y="27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3"/>
                      <a:pt x="0" y="23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7" y="0"/>
                      <a:pt x="30" y="0"/>
                      <a:pt x="31" y="1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0" y="1"/>
                      <a:pt x="40" y="0"/>
                      <a:pt x="41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9" y="0"/>
                      <a:pt x="49" y="1"/>
                      <a:pt x="49" y="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57" y="23"/>
                      <a:pt x="57" y="23"/>
                      <a:pt x="57" y="23"/>
                    </a:cubicBezTo>
                    <a:cubicBezTo>
                      <a:pt x="57" y="23"/>
                      <a:pt x="57" y="24"/>
                      <a:pt x="57" y="24"/>
                    </a:cubicBezTo>
                    <a:lnTo>
                      <a:pt x="55" y="27"/>
                    </a:lnTo>
                    <a:close/>
                    <a:moveTo>
                      <a:pt x="49" y="44"/>
                    </a:moveTo>
                    <a:cubicBezTo>
                      <a:pt x="49" y="45"/>
                      <a:pt x="48" y="46"/>
                      <a:pt x="47" y="46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33" y="32"/>
                      <a:pt x="33" y="32"/>
                      <a:pt x="33" y="32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9" y="46"/>
                      <a:pt x="8" y="45"/>
                      <a:pt x="8" y="44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8" y="27"/>
                      <a:pt x="8" y="26"/>
                      <a:pt x="8" y="26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26"/>
                      <a:pt x="49" y="27"/>
                      <a:pt x="49" y="27"/>
                    </a:cubicBezTo>
                    <a:lnTo>
                      <a:pt x="49" y="4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</p:grpSp>
        <p:sp>
          <p:nvSpPr>
            <p:cNvPr id="40" name="ïṩľide"/>
            <p:cNvSpPr/>
            <p:nvPr/>
          </p:nvSpPr>
          <p:spPr>
            <a:xfrm>
              <a:off x="4064000" y="1598757"/>
              <a:ext cx="4064000" cy="4064000"/>
            </a:xfrm>
            <a:prstGeom prst="ellipse">
              <a:avLst/>
            </a:prstGeom>
            <a:noFill/>
            <a:ln w="19050"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41" name="iṣlíḋé"/>
            <p:cNvSpPr/>
            <p:nvPr/>
          </p:nvSpPr>
          <p:spPr>
            <a:xfrm>
              <a:off x="4775200" y="2309957"/>
              <a:ext cx="2641600" cy="2641600"/>
            </a:xfrm>
            <a:prstGeom prst="ellipse">
              <a:avLst/>
            </a:prstGeom>
            <a:noFill/>
            <a:ln w="19050"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8582660" y="1883410"/>
            <a:ext cx="3136265" cy="1060542"/>
            <a:chOff x="1541719" y="2349127"/>
            <a:chExt cx="2784999" cy="1060566"/>
          </a:xfrm>
        </p:grpSpPr>
        <p:sp>
          <p:nvSpPr>
            <p:cNvPr id="45" name="文本框 32"/>
            <p:cNvSpPr txBox="1"/>
            <p:nvPr/>
          </p:nvSpPr>
          <p:spPr>
            <a:xfrm>
              <a:off x="1541720" y="2349127"/>
              <a:ext cx="213378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6" name="文本框 33"/>
            <p:cNvSpPr txBox="1"/>
            <p:nvPr/>
          </p:nvSpPr>
          <p:spPr>
            <a:xfrm>
              <a:off x="1541719" y="2687681"/>
              <a:ext cx="2784999" cy="72201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zh-CN" altLang="en-US" sz="3600" dirty="0">
                <a:solidFill>
                  <a:schemeClr val="tx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570230" y="2683243"/>
            <a:ext cx="3126105" cy="1537603"/>
            <a:chOff x="1200738" y="1789121"/>
            <a:chExt cx="3125980" cy="799336"/>
          </a:xfrm>
        </p:grpSpPr>
        <p:sp>
          <p:nvSpPr>
            <p:cNvPr id="51" name="文本框 38"/>
            <p:cNvSpPr txBox="1"/>
            <p:nvPr/>
          </p:nvSpPr>
          <p:spPr>
            <a:xfrm>
              <a:off x="2192936" y="2349127"/>
              <a:ext cx="2133782" cy="2393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2" name="文本框 39"/>
            <p:cNvSpPr txBox="1"/>
            <p:nvPr/>
          </p:nvSpPr>
          <p:spPr>
            <a:xfrm>
              <a:off x="1200738" y="1789121"/>
              <a:ext cx="2784999" cy="37533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14000"/>
                </a:lnSpc>
              </a:pPr>
              <a:endParaRPr lang="en-US" altLang="zh-CN" sz="3600" dirty="0">
                <a:solidFill>
                  <a:schemeClr val="tx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530" y="2831465"/>
            <a:ext cx="4200525" cy="21710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845" y="2830830"/>
            <a:ext cx="3912870" cy="21723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3390" y="395605"/>
            <a:ext cx="33521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sym typeface="+mn-ea"/>
              </a:rPr>
              <a:t>用户操作介绍：</a:t>
            </a:r>
            <a:endParaRPr lang="zh-CN" altLang="en-US" sz="360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8"/>
          <p:cNvGrpSpPr/>
          <p:nvPr/>
        </p:nvGrpSpPr>
        <p:grpSpPr>
          <a:xfrm>
            <a:off x="5523168" y="2861669"/>
            <a:ext cx="1802335" cy="1107996"/>
            <a:chOff x="2476756" y="1998068"/>
            <a:chExt cx="1802335" cy="1107996"/>
          </a:xfrm>
        </p:grpSpPr>
        <p:sp>
          <p:nvSpPr>
            <p:cNvPr id="6" name="文本框 5"/>
            <p:cNvSpPr txBox="1"/>
            <p:nvPr>
              <p:custDataLst>
                <p:tags r:id="rId2"/>
              </p:custDataLst>
            </p:nvPr>
          </p:nvSpPr>
          <p:spPr>
            <a:xfrm>
              <a:off x="2476756" y="2458982"/>
              <a:ext cx="654025" cy="461665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</a:t>
              </a:r>
              <a:r>
                <a:rPr lang="en-US" altLang="zh-CN" sz="3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art</a:t>
              </a:r>
              <a:endParaRPr lang="zh-CN" altLang="en-US" sz="8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文本框 13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2501270" y="2337500"/>
              <a:ext cx="61555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第四章</a:t>
              </a:r>
              <a:endPara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14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253169" y="1998068"/>
              <a:ext cx="1025922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7200" dirty="0" smtClean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03</a:t>
              </a:r>
              <a:endParaRPr lang="zh-CN" altLang="en-US" sz="7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9" name="标题 5"/>
          <p:cNvSpPr txBox="1"/>
          <p:nvPr>
            <p:custDataLst>
              <p:tags r:id="rId5"/>
            </p:custDataLst>
          </p:nvPr>
        </p:nvSpPr>
        <p:spPr>
          <a:xfrm>
            <a:off x="7762900" y="3166109"/>
            <a:ext cx="3028575" cy="442595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3200" kern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本周计划</a:t>
            </a:r>
            <a:endParaRPr lang="zh-CN" altLang="en-US" sz="3200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空心弧 4"/>
          <p:cNvSpPr/>
          <p:nvPr/>
        </p:nvSpPr>
        <p:spPr bwMode="auto">
          <a:xfrm rot="16200000">
            <a:off x="1140620" y="2366486"/>
            <a:ext cx="3376613" cy="3376613"/>
          </a:xfrm>
          <a:custGeom>
            <a:avLst/>
            <a:gdLst>
              <a:gd name="T0" fmla="*/ 954518 w 21600"/>
              <a:gd name="T1" fmla="*/ 2897635 h 21600"/>
              <a:gd name="T2" fmla="*/ 273724 w 21600"/>
              <a:gd name="T3" fmla="*/ 1688307 h 21600"/>
              <a:gd name="T4" fmla="*/ 1688306 w 21600"/>
              <a:gd name="T5" fmla="*/ 273725 h 21600"/>
              <a:gd name="T6" fmla="*/ 3102888 w 21600"/>
              <a:gd name="T7" fmla="*/ 1688307 h 21600"/>
              <a:gd name="T8" fmla="*/ 2421937 w 21600"/>
              <a:gd name="T9" fmla="*/ 2897635 h 21600"/>
              <a:gd name="T10" fmla="*/ 2563880 w 21600"/>
              <a:gd name="T11" fmla="*/ 3131653 h 21600"/>
              <a:gd name="T12" fmla="*/ 3376612 w 21600"/>
              <a:gd name="T13" fmla="*/ 1688307 h 21600"/>
              <a:gd name="T14" fmla="*/ 1688306 w 21600"/>
              <a:gd name="T15" fmla="*/ 0 h 21600"/>
              <a:gd name="T16" fmla="*/ 0 w 21600"/>
              <a:gd name="T17" fmla="*/ 1688307 h 21600"/>
              <a:gd name="T18" fmla="*/ 812575 w 21600"/>
              <a:gd name="T19" fmla="*/ 3131653 h 21600"/>
              <a:gd name="T20" fmla="*/ 954518 w 21600"/>
              <a:gd name="T21" fmla="*/ 2897635 h 216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600"/>
              <a:gd name="T34" fmla="*/ 0 h 21600"/>
              <a:gd name="T35" fmla="*/ 21600 w 21600"/>
              <a:gd name="T36" fmla="*/ 18772 h 2160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600" h="21600">
                <a:moveTo>
                  <a:pt x="6106" y="18536"/>
                </a:moveTo>
                <a:cubicBezTo>
                  <a:pt x="3402" y="16896"/>
                  <a:pt x="1751" y="13962"/>
                  <a:pt x="1751" y="10800"/>
                </a:cubicBezTo>
                <a:cubicBezTo>
                  <a:pt x="1751" y="5802"/>
                  <a:pt x="5802" y="1751"/>
                  <a:pt x="10800" y="1751"/>
                </a:cubicBezTo>
                <a:cubicBezTo>
                  <a:pt x="15797" y="1751"/>
                  <a:pt x="19849" y="5802"/>
                  <a:pt x="19849" y="10800"/>
                </a:cubicBezTo>
                <a:cubicBezTo>
                  <a:pt x="19849" y="13962"/>
                  <a:pt x="18197" y="16896"/>
                  <a:pt x="15493" y="18536"/>
                </a:cubicBezTo>
                <a:lnTo>
                  <a:pt x="16401" y="20033"/>
                </a:lnTo>
                <a:cubicBezTo>
                  <a:pt x="19628" y="18075"/>
                  <a:pt x="21600" y="1457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-1" y="14574"/>
                  <a:pt x="1971" y="18075"/>
                  <a:pt x="5198" y="20033"/>
                </a:cubicBezTo>
                <a:lnTo>
                  <a:pt x="6106" y="185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endParaRPr lang="zh-CN" altLang="en-US" sz="1425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2049575" y="3709510"/>
            <a:ext cx="176508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495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495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495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495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本周计划</a:t>
            </a:r>
            <a:endParaRPr lang="zh-CN" altLang="en-US" sz="28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 bwMode="auto">
          <a:xfrm>
            <a:off x="7074695" y="2677637"/>
            <a:ext cx="3967116" cy="461665"/>
            <a:chOff x="7073484" y="2441806"/>
            <a:chExt cx="3968481" cy="460875"/>
          </a:xfrm>
        </p:grpSpPr>
        <p:sp>
          <p:nvSpPr>
            <p:cNvPr id="8" name="TextBox 138"/>
            <p:cNvSpPr txBox="1">
              <a:spLocks noChangeArrowheads="1"/>
            </p:cNvSpPr>
            <p:nvPr/>
          </p:nvSpPr>
          <p:spPr bwMode="auto">
            <a:xfrm>
              <a:off x="7433542" y="2441806"/>
              <a:ext cx="3608423" cy="460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0" rIns="91431" bIns="0">
              <a:spAutoFit/>
            </a:bodyPr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zh-CN" altLang="en-US" sz="20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对</a:t>
              </a:r>
              <a:r>
                <a:rPr lang="en-US" altLang="zh-CN" sz="2000" dirty="0" err="1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Spyder</a:t>
              </a:r>
              <a:r>
                <a:rPr lang="zh-CN" altLang="en-US" sz="20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有基础认识</a:t>
              </a:r>
              <a:endPara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  <p:sp>
          <p:nvSpPr>
            <p:cNvPr id="9" name="矩形 22"/>
            <p:cNvSpPr>
              <a:spLocks noChangeArrowheads="1"/>
            </p:cNvSpPr>
            <p:nvPr/>
          </p:nvSpPr>
          <p:spPr bwMode="auto">
            <a:xfrm>
              <a:off x="7073484" y="2574698"/>
              <a:ext cx="360058" cy="23079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 bwMode="auto">
          <a:xfrm>
            <a:off x="7074695" y="3709513"/>
            <a:ext cx="4511674" cy="461665"/>
            <a:chOff x="7073484" y="3472766"/>
            <a:chExt cx="4513226" cy="462958"/>
          </a:xfrm>
        </p:grpSpPr>
        <p:sp>
          <p:nvSpPr>
            <p:cNvPr id="12" name="TextBox 72"/>
            <p:cNvSpPr txBox="1">
              <a:spLocks noChangeArrowheads="1"/>
            </p:cNvSpPr>
            <p:nvPr/>
          </p:nvSpPr>
          <p:spPr bwMode="auto">
            <a:xfrm>
              <a:off x="7433542" y="3472766"/>
              <a:ext cx="4153168" cy="462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0" rIns="91431" bIns="0">
              <a:spAutoFit/>
            </a:bodyPr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能</a:t>
              </a:r>
              <a:r>
                <a:rPr lang="zh-CN" altLang="en-US" sz="20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用</a:t>
              </a:r>
              <a:r>
                <a:rPr lang="en-US" altLang="zh-CN" sz="2000" dirty="0" err="1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Spyder</a:t>
              </a:r>
              <a:r>
                <a:rPr lang="zh-CN" altLang="en-US" sz="20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进行简单编程</a:t>
              </a:r>
              <a:endPara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  <p:sp>
          <p:nvSpPr>
            <p:cNvPr id="13" name="矩形 22"/>
            <p:cNvSpPr>
              <a:spLocks noChangeArrowheads="1"/>
            </p:cNvSpPr>
            <p:nvPr/>
          </p:nvSpPr>
          <p:spPr bwMode="auto">
            <a:xfrm>
              <a:off x="7073484" y="3605658"/>
              <a:ext cx="360058" cy="23079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 bwMode="auto">
          <a:xfrm>
            <a:off x="7074694" y="4771550"/>
            <a:ext cx="4260414" cy="923330"/>
            <a:chOff x="7073484" y="4534743"/>
            <a:chExt cx="4261880" cy="925916"/>
          </a:xfrm>
        </p:grpSpPr>
        <p:sp>
          <p:nvSpPr>
            <p:cNvPr id="16" name="TextBox 75"/>
            <p:cNvSpPr txBox="1">
              <a:spLocks noChangeArrowheads="1"/>
            </p:cNvSpPr>
            <p:nvPr/>
          </p:nvSpPr>
          <p:spPr bwMode="auto">
            <a:xfrm>
              <a:off x="7433542" y="4534743"/>
              <a:ext cx="3901822" cy="925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0" rIns="91431" bIns="0">
              <a:spAutoFit/>
            </a:bodyPr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zh-CN" altLang="en-US" sz="20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能用</a:t>
              </a:r>
              <a:r>
                <a:rPr lang="en-US" altLang="zh-CN" sz="20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Java</a:t>
              </a:r>
              <a:r>
                <a:rPr lang="zh-CN" altLang="en-US" sz="20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进行简单编程，并区分</a:t>
              </a:r>
              <a:r>
                <a:rPr lang="en-US" altLang="zh-CN" sz="20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Java</a:t>
              </a:r>
              <a:r>
                <a:rPr lang="zh-CN" altLang="en-US" sz="20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与 </a:t>
              </a:r>
              <a:r>
                <a:rPr lang="en-US" altLang="zh-CN" sz="2000" dirty="0" err="1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Spyder</a:t>
              </a:r>
              <a:r>
                <a:rPr lang="zh-CN" altLang="en-US" sz="20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的细微差别</a:t>
              </a:r>
              <a:endPara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  <p:sp>
          <p:nvSpPr>
            <p:cNvPr id="17" name="矩形 22"/>
            <p:cNvSpPr>
              <a:spLocks noChangeArrowheads="1"/>
            </p:cNvSpPr>
            <p:nvPr/>
          </p:nvSpPr>
          <p:spPr bwMode="auto">
            <a:xfrm>
              <a:off x="7073484" y="4667635"/>
              <a:ext cx="360058" cy="23079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 bwMode="auto">
          <a:xfrm>
            <a:off x="1643857" y="2850674"/>
            <a:ext cx="2406651" cy="2405063"/>
            <a:chOff x="1642796" y="2615022"/>
            <a:chExt cx="2407382" cy="2405286"/>
          </a:xfrm>
          <a:solidFill>
            <a:schemeClr val="accent1">
              <a:lumMod val="75000"/>
            </a:schemeClr>
          </a:solidFill>
        </p:grpSpPr>
        <p:sp>
          <p:nvSpPr>
            <p:cNvPr id="19" name="空心弧 3"/>
            <p:cNvSpPr/>
            <p:nvPr/>
          </p:nvSpPr>
          <p:spPr bwMode="auto">
            <a:xfrm rot="-6297671">
              <a:off x="1643844" y="2613974"/>
              <a:ext cx="2405286" cy="2407382"/>
            </a:xfrm>
            <a:custGeom>
              <a:avLst/>
              <a:gdLst>
                <a:gd name="T0" fmla="*/ 294313 w 21600"/>
                <a:gd name="T1" fmla="*/ 859859 h 21600"/>
                <a:gd name="T2" fmla="*/ 1202532 w 21600"/>
                <a:gd name="T3" fmla="*/ 231822 h 21600"/>
                <a:gd name="T4" fmla="*/ 2110861 w 21600"/>
                <a:gd name="T5" fmla="*/ 859859 h 21600"/>
                <a:gd name="T6" fmla="*/ 2327448 w 21600"/>
                <a:gd name="T7" fmla="*/ 777830 h 21600"/>
                <a:gd name="T8" fmla="*/ 1202643 w 21600"/>
                <a:gd name="T9" fmla="*/ 0 h 21600"/>
                <a:gd name="T10" fmla="*/ 77726 w 21600"/>
                <a:gd name="T11" fmla="*/ 777830 h 21600"/>
                <a:gd name="T12" fmla="*/ 294313 w 21600"/>
                <a:gd name="T13" fmla="*/ 859859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600"/>
                <a:gd name="T22" fmla="*/ 0 h 21600"/>
                <a:gd name="T23" fmla="*/ 21600 w 21600"/>
                <a:gd name="T24" fmla="*/ 3969 h 216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21600">
                  <a:moveTo>
                    <a:pt x="2643" y="7715"/>
                  </a:moveTo>
                  <a:cubicBezTo>
                    <a:pt x="3926" y="4323"/>
                    <a:pt x="7173" y="2080"/>
                    <a:pt x="10799" y="2080"/>
                  </a:cubicBezTo>
                  <a:cubicBezTo>
                    <a:pt x="14426" y="2079"/>
                    <a:pt x="17673" y="4323"/>
                    <a:pt x="18956" y="7715"/>
                  </a:cubicBezTo>
                  <a:lnTo>
                    <a:pt x="20901" y="6979"/>
                  </a:lnTo>
                  <a:cubicBezTo>
                    <a:pt x="19313" y="2779"/>
                    <a:pt x="15290" y="0"/>
                    <a:pt x="10800" y="0"/>
                  </a:cubicBezTo>
                  <a:cubicBezTo>
                    <a:pt x="6309" y="-1"/>
                    <a:pt x="2286" y="2779"/>
                    <a:pt x="698" y="6979"/>
                  </a:cubicBezTo>
                  <a:lnTo>
                    <a:pt x="2643" y="77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 sz="1425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空心弧 3"/>
            <p:cNvSpPr/>
            <p:nvPr/>
          </p:nvSpPr>
          <p:spPr bwMode="auto">
            <a:xfrm rot="7872149">
              <a:off x="1643844" y="2613974"/>
              <a:ext cx="2405286" cy="2407382"/>
            </a:xfrm>
            <a:custGeom>
              <a:avLst/>
              <a:gdLst>
                <a:gd name="T0" fmla="*/ 294313 w 21600"/>
                <a:gd name="T1" fmla="*/ 859859 h 21600"/>
                <a:gd name="T2" fmla="*/ 1202532 w 21600"/>
                <a:gd name="T3" fmla="*/ 231822 h 21600"/>
                <a:gd name="T4" fmla="*/ 2110861 w 21600"/>
                <a:gd name="T5" fmla="*/ 859859 h 21600"/>
                <a:gd name="T6" fmla="*/ 2327448 w 21600"/>
                <a:gd name="T7" fmla="*/ 777830 h 21600"/>
                <a:gd name="T8" fmla="*/ 1202643 w 21600"/>
                <a:gd name="T9" fmla="*/ 0 h 21600"/>
                <a:gd name="T10" fmla="*/ 77726 w 21600"/>
                <a:gd name="T11" fmla="*/ 777830 h 21600"/>
                <a:gd name="T12" fmla="*/ 294313 w 21600"/>
                <a:gd name="T13" fmla="*/ 859859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600"/>
                <a:gd name="T22" fmla="*/ 0 h 21600"/>
                <a:gd name="T23" fmla="*/ 21600 w 21600"/>
                <a:gd name="T24" fmla="*/ 3969 h 216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21600">
                  <a:moveTo>
                    <a:pt x="2643" y="7715"/>
                  </a:moveTo>
                  <a:cubicBezTo>
                    <a:pt x="3926" y="4323"/>
                    <a:pt x="7173" y="2080"/>
                    <a:pt x="10799" y="2080"/>
                  </a:cubicBezTo>
                  <a:cubicBezTo>
                    <a:pt x="14426" y="2079"/>
                    <a:pt x="17673" y="4323"/>
                    <a:pt x="18956" y="7715"/>
                  </a:cubicBezTo>
                  <a:lnTo>
                    <a:pt x="20901" y="6979"/>
                  </a:lnTo>
                  <a:cubicBezTo>
                    <a:pt x="19313" y="2779"/>
                    <a:pt x="15290" y="0"/>
                    <a:pt x="10800" y="0"/>
                  </a:cubicBezTo>
                  <a:cubicBezTo>
                    <a:pt x="6309" y="-1"/>
                    <a:pt x="2286" y="2779"/>
                    <a:pt x="698" y="6979"/>
                  </a:cubicBezTo>
                  <a:lnTo>
                    <a:pt x="2643" y="77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 sz="1425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 bwMode="auto">
          <a:xfrm>
            <a:off x="4013995" y="2901474"/>
            <a:ext cx="3060700" cy="2353785"/>
            <a:chOff x="4013318" y="2665635"/>
            <a:chExt cx="3060168" cy="2353421"/>
          </a:xfrm>
        </p:grpSpPr>
        <p:cxnSp>
          <p:nvCxnSpPr>
            <p:cNvPr id="22" name="直接连接符 21"/>
            <p:cNvCxnSpPr/>
            <p:nvPr/>
          </p:nvCxnSpPr>
          <p:spPr>
            <a:xfrm flipH="1">
              <a:off x="4151407" y="2665635"/>
              <a:ext cx="2922079" cy="241263"/>
            </a:xfrm>
            <a:prstGeom prst="line">
              <a:avLst/>
            </a:prstGeom>
            <a:ln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1"/>
            </p:cNvCxnSpPr>
            <p:nvPr/>
          </p:nvCxnSpPr>
          <p:spPr>
            <a:xfrm flipH="1" flipV="1">
              <a:off x="4151407" y="4771444"/>
              <a:ext cx="2922079" cy="247612"/>
            </a:xfrm>
            <a:prstGeom prst="line">
              <a:avLst/>
            </a:prstGeom>
            <a:ln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4013318" y="3708461"/>
              <a:ext cx="3060168" cy="109521"/>
            </a:xfrm>
            <a:prstGeom prst="line">
              <a:avLst/>
            </a:prstGeom>
            <a:ln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4"/>
          <p:cNvSpPr txBox="1"/>
          <p:nvPr/>
        </p:nvSpPr>
        <p:spPr>
          <a:xfrm>
            <a:off x="569944" y="535301"/>
            <a:ext cx="2665296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en-US" altLang="zh-CN" sz="2400" dirty="0">
                <a:latin typeface="华文细黑" panose="02010600040101010101" charset="-122"/>
                <a:ea typeface="华文细黑" panose="02010600040101010101" charset="-122"/>
              </a:rPr>
              <a:t>ADD YOUR TLITLE</a:t>
            </a:r>
            <a:endParaRPr lang="en-US" altLang="zh-CN" sz="2400" dirty="0">
              <a:latin typeface="华文细黑" panose="02010600040101010101" charset="-122"/>
              <a:ea typeface="华文细黑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27" grpId="0"/>
      <p:bldP spid="2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8"/>
          <p:cNvGrpSpPr/>
          <p:nvPr/>
        </p:nvGrpSpPr>
        <p:grpSpPr>
          <a:xfrm>
            <a:off x="5547682" y="2893168"/>
            <a:ext cx="1802335" cy="1107996"/>
            <a:chOff x="2476756" y="1998068"/>
            <a:chExt cx="1802335" cy="1107996"/>
          </a:xfrm>
        </p:grpSpPr>
        <p:sp>
          <p:nvSpPr>
            <p:cNvPr id="6" name="文本框 5"/>
            <p:cNvSpPr txBox="1"/>
            <p:nvPr>
              <p:custDataLst>
                <p:tags r:id="rId2"/>
              </p:custDataLst>
            </p:nvPr>
          </p:nvSpPr>
          <p:spPr>
            <a:xfrm>
              <a:off x="2476756" y="2458982"/>
              <a:ext cx="654025" cy="461665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</a:t>
              </a:r>
              <a:r>
                <a:rPr lang="en-US" altLang="zh-CN" sz="3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art</a:t>
              </a:r>
              <a:endParaRPr lang="zh-CN" altLang="en-US" sz="8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文本框 13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2501270" y="2337500"/>
              <a:ext cx="61555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第二章</a:t>
              </a:r>
              <a:endPara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14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253169" y="1998068"/>
              <a:ext cx="1025922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7200" dirty="0" smtClean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04</a:t>
              </a:r>
              <a:endParaRPr lang="zh-CN" altLang="en-US" sz="7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9" name="标题 5"/>
          <p:cNvSpPr txBox="1"/>
          <p:nvPr>
            <p:custDataLst>
              <p:tags r:id="rId5"/>
            </p:custDataLst>
          </p:nvPr>
        </p:nvSpPr>
        <p:spPr>
          <a:xfrm>
            <a:off x="7762899" y="3194684"/>
            <a:ext cx="3028575" cy="442595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3200" kern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总结</a:t>
            </a:r>
            <a:endParaRPr lang="zh-CN" altLang="en-US" sz="3200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4"/>
          <p:cNvSpPr txBox="1"/>
          <p:nvPr/>
        </p:nvSpPr>
        <p:spPr>
          <a:xfrm>
            <a:off x="570230" y="535305"/>
            <a:ext cx="3651885" cy="46037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zh-CN" altLang="en-US" sz="2400" dirty="0">
                <a:latin typeface="华文细黑" panose="02010600040101010101" charset="-122"/>
                <a:ea typeface="华文细黑" panose="02010600040101010101" charset="-122"/>
              </a:rPr>
              <a:t>自我总结与项目优化设想</a:t>
            </a:r>
            <a:endParaRPr lang="zh-CN" altLang="en-US" sz="2400" dirty="0">
              <a:latin typeface="华文细黑" panose="02010600040101010101" charset="-122"/>
              <a:ea typeface="华文细黑" panose="02010600040101010101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3138292" y="1975938"/>
            <a:ext cx="5915416" cy="3608135"/>
            <a:chOff x="4962185" y="1963238"/>
            <a:chExt cx="5915416" cy="3608134"/>
          </a:xfrm>
        </p:grpSpPr>
        <p:cxnSp>
          <p:nvCxnSpPr>
            <p:cNvPr id="39" name="直接连接符 38"/>
            <p:cNvCxnSpPr/>
            <p:nvPr/>
          </p:nvCxnSpPr>
          <p:spPr>
            <a:xfrm>
              <a:off x="7932270" y="2290110"/>
              <a:ext cx="0" cy="3076575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îsḷîḋé"/>
            <p:cNvSpPr/>
            <p:nvPr/>
          </p:nvSpPr>
          <p:spPr bwMode="auto">
            <a:xfrm>
              <a:off x="4962185" y="3934331"/>
              <a:ext cx="3302182" cy="654908"/>
            </a:xfrm>
            <a:custGeom>
              <a:avLst/>
              <a:gdLst>
                <a:gd name="T0" fmla="*/ 381 w 425"/>
                <a:gd name="T1" fmla="*/ 0 h 89"/>
                <a:gd name="T2" fmla="*/ 337 w 425"/>
                <a:gd name="T3" fmla="*/ 39 h 89"/>
                <a:gd name="T4" fmla="*/ 337 w 425"/>
                <a:gd name="T5" fmla="*/ 39 h 89"/>
                <a:gd name="T6" fmla="*/ 23 w 425"/>
                <a:gd name="T7" fmla="*/ 40 h 89"/>
                <a:gd name="T8" fmla="*/ 12 w 425"/>
                <a:gd name="T9" fmla="*/ 32 h 89"/>
                <a:gd name="T10" fmla="*/ 0 w 425"/>
                <a:gd name="T11" fmla="*/ 45 h 89"/>
                <a:gd name="T12" fmla="*/ 12 w 425"/>
                <a:gd name="T13" fmla="*/ 57 h 89"/>
                <a:gd name="T14" fmla="*/ 23 w 425"/>
                <a:gd name="T15" fmla="*/ 49 h 89"/>
                <a:gd name="T16" fmla="*/ 337 w 425"/>
                <a:gd name="T17" fmla="*/ 50 h 89"/>
                <a:gd name="T18" fmla="*/ 337 w 425"/>
                <a:gd name="T19" fmla="*/ 50 h 89"/>
                <a:gd name="T20" fmla="*/ 381 w 425"/>
                <a:gd name="T21" fmla="*/ 89 h 89"/>
                <a:gd name="T22" fmla="*/ 425 w 425"/>
                <a:gd name="T23" fmla="*/ 45 h 89"/>
                <a:gd name="T24" fmla="*/ 381 w 425"/>
                <a:gd name="T2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5" h="89">
                  <a:moveTo>
                    <a:pt x="381" y="0"/>
                  </a:moveTo>
                  <a:cubicBezTo>
                    <a:pt x="358" y="0"/>
                    <a:pt x="340" y="17"/>
                    <a:pt x="337" y="39"/>
                  </a:cubicBezTo>
                  <a:cubicBezTo>
                    <a:pt x="337" y="39"/>
                    <a:pt x="337" y="39"/>
                    <a:pt x="337" y="39"/>
                  </a:cubicBezTo>
                  <a:cubicBezTo>
                    <a:pt x="276" y="44"/>
                    <a:pt x="95" y="45"/>
                    <a:pt x="23" y="40"/>
                  </a:cubicBezTo>
                  <a:cubicBezTo>
                    <a:pt x="21" y="35"/>
                    <a:pt x="17" y="32"/>
                    <a:pt x="12" y="32"/>
                  </a:cubicBezTo>
                  <a:cubicBezTo>
                    <a:pt x="5" y="32"/>
                    <a:pt x="0" y="38"/>
                    <a:pt x="0" y="45"/>
                  </a:cubicBezTo>
                  <a:cubicBezTo>
                    <a:pt x="0" y="51"/>
                    <a:pt x="5" y="57"/>
                    <a:pt x="12" y="57"/>
                  </a:cubicBezTo>
                  <a:cubicBezTo>
                    <a:pt x="17" y="57"/>
                    <a:pt x="21" y="54"/>
                    <a:pt x="23" y="49"/>
                  </a:cubicBezTo>
                  <a:cubicBezTo>
                    <a:pt x="104" y="45"/>
                    <a:pt x="267" y="45"/>
                    <a:pt x="337" y="50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40" y="72"/>
                    <a:pt x="358" y="89"/>
                    <a:pt x="381" y="89"/>
                  </a:cubicBezTo>
                  <a:cubicBezTo>
                    <a:pt x="406" y="89"/>
                    <a:pt x="425" y="69"/>
                    <a:pt x="425" y="45"/>
                  </a:cubicBezTo>
                  <a:cubicBezTo>
                    <a:pt x="425" y="20"/>
                    <a:pt x="406" y="0"/>
                    <a:pt x="38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46" name="iṡḻiḋe"/>
            <p:cNvSpPr/>
            <p:nvPr/>
          </p:nvSpPr>
          <p:spPr bwMode="auto">
            <a:xfrm>
              <a:off x="4962185" y="1985210"/>
              <a:ext cx="3302182" cy="654908"/>
            </a:xfrm>
            <a:custGeom>
              <a:avLst/>
              <a:gdLst>
                <a:gd name="T0" fmla="*/ 381 w 425"/>
                <a:gd name="T1" fmla="*/ 0 h 89"/>
                <a:gd name="T2" fmla="*/ 337 w 425"/>
                <a:gd name="T3" fmla="*/ 39 h 89"/>
                <a:gd name="T4" fmla="*/ 337 w 425"/>
                <a:gd name="T5" fmla="*/ 39 h 89"/>
                <a:gd name="T6" fmla="*/ 23 w 425"/>
                <a:gd name="T7" fmla="*/ 40 h 89"/>
                <a:gd name="T8" fmla="*/ 12 w 425"/>
                <a:gd name="T9" fmla="*/ 32 h 89"/>
                <a:gd name="T10" fmla="*/ 0 w 425"/>
                <a:gd name="T11" fmla="*/ 45 h 89"/>
                <a:gd name="T12" fmla="*/ 12 w 425"/>
                <a:gd name="T13" fmla="*/ 57 h 89"/>
                <a:gd name="T14" fmla="*/ 23 w 425"/>
                <a:gd name="T15" fmla="*/ 49 h 89"/>
                <a:gd name="T16" fmla="*/ 337 w 425"/>
                <a:gd name="T17" fmla="*/ 50 h 89"/>
                <a:gd name="T18" fmla="*/ 337 w 425"/>
                <a:gd name="T19" fmla="*/ 50 h 89"/>
                <a:gd name="T20" fmla="*/ 381 w 425"/>
                <a:gd name="T21" fmla="*/ 89 h 89"/>
                <a:gd name="T22" fmla="*/ 425 w 425"/>
                <a:gd name="T23" fmla="*/ 45 h 89"/>
                <a:gd name="T24" fmla="*/ 381 w 425"/>
                <a:gd name="T2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5" h="89">
                  <a:moveTo>
                    <a:pt x="381" y="0"/>
                  </a:moveTo>
                  <a:cubicBezTo>
                    <a:pt x="358" y="0"/>
                    <a:pt x="340" y="17"/>
                    <a:pt x="337" y="39"/>
                  </a:cubicBezTo>
                  <a:cubicBezTo>
                    <a:pt x="337" y="39"/>
                    <a:pt x="337" y="39"/>
                    <a:pt x="337" y="39"/>
                  </a:cubicBezTo>
                  <a:cubicBezTo>
                    <a:pt x="276" y="44"/>
                    <a:pt x="95" y="45"/>
                    <a:pt x="23" y="40"/>
                  </a:cubicBezTo>
                  <a:cubicBezTo>
                    <a:pt x="21" y="35"/>
                    <a:pt x="17" y="32"/>
                    <a:pt x="12" y="32"/>
                  </a:cubicBezTo>
                  <a:cubicBezTo>
                    <a:pt x="5" y="32"/>
                    <a:pt x="0" y="38"/>
                    <a:pt x="0" y="45"/>
                  </a:cubicBezTo>
                  <a:cubicBezTo>
                    <a:pt x="0" y="51"/>
                    <a:pt x="5" y="57"/>
                    <a:pt x="12" y="57"/>
                  </a:cubicBezTo>
                  <a:cubicBezTo>
                    <a:pt x="17" y="57"/>
                    <a:pt x="21" y="54"/>
                    <a:pt x="23" y="49"/>
                  </a:cubicBezTo>
                  <a:cubicBezTo>
                    <a:pt x="104" y="45"/>
                    <a:pt x="267" y="45"/>
                    <a:pt x="337" y="50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40" y="72"/>
                    <a:pt x="358" y="89"/>
                    <a:pt x="381" y="89"/>
                  </a:cubicBezTo>
                  <a:cubicBezTo>
                    <a:pt x="406" y="89"/>
                    <a:pt x="425" y="69"/>
                    <a:pt x="425" y="45"/>
                  </a:cubicBezTo>
                  <a:cubicBezTo>
                    <a:pt x="425" y="20"/>
                    <a:pt x="406" y="0"/>
                    <a:pt x="38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47" name="íŝļîďé"/>
            <p:cNvSpPr/>
            <p:nvPr/>
          </p:nvSpPr>
          <p:spPr bwMode="auto">
            <a:xfrm rot="10800000">
              <a:off x="7575419" y="4908891"/>
              <a:ext cx="3302182" cy="654908"/>
            </a:xfrm>
            <a:custGeom>
              <a:avLst/>
              <a:gdLst>
                <a:gd name="T0" fmla="*/ 381 w 425"/>
                <a:gd name="T1" fmla="*/ 0 h 89"/>
                <a:gd name="T2" fmla="*/ 337 w 425"/>
                <a:gd name="T3" fmla="*/ 39 h 89"/>
                <a:gd name="T4" fmla="*/ 337 w 425"/>
                <a:gd name="T5" fmla="*/ 39 h 89"/>
                <a:gd name="T6" fmla="*/ 23 w 425"/>
                <a:gd name="T7" fmla="*/ 40 h 89"/>
                <a:gd name="T8" fmla="*/ 12 w 425"/>
                <a:gd name="T9" fmla="*/ 32 h 89"/>
                <a:gd name="T10" fmla="*/ 0 w 425"/>
                <a:gd name="T11" fmla="*/ 45 h 89"/>
                <a:gd name="T12" fmla="*/ 12 w 425"/>
                <a:gd name="T13" fmla="*/ 57 h 89"/>
                <a:gd name="T14" fmla="*/ 23 w 425"/>
                <a:gd name="T15" fmla="*/ 49 h 89"/>
                <a:gd name="T16" fmla="*/ 337 w 425"/>
                <a:gd name="T17" fmla="*/ 50 h 89"/>
                <a:gd name="T18" fmla="*/ 337 w 425"/>
                <a:gd name="T19" fmla="*/ 50 h 89"/>
                <a:gd name="T20" fmla="*/ 381 w 425"/>
                <a:gd name="T21" fmla="*/ 89 h 89"/>
                <a:gd name="T22" fmla="*/ 425 w 425"/>
                <a:gd name="T23" fmla="*/ 45 h 89"/>
                <a:gd name="T24" fmla="*/ 381 w 425"/>
                <a:gd name="T2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5" h="89">
                  <a:moveTo>
                    <a:pt x="381" y="0"/>
                  </a:moveTo>
                  <a:cubicBezTo>
                    <a:pt x="358" y="0"/>
                    <a:pt x="340" y="17"/>
                    <a:pt x="337" y="39"/>
                  </a:cubicBezTo>
                  <a:cubicBezTo>
                    <a:pt x="337" y="39"/>
                    <a:pt x="337" y="39"/>
                    <a:pt x="337" y="39"/>
                  </a:cubicBezTo>
                  <a:cubicBezTo>
                    <a:pt x="276" y="44"/>
                    <a:pt x="95" y="45"/>
                    <a:pt x="23" y="40"/>
                  </a:cubicBezTo>
                  <a:cubicBezTo>
                    <a:pt x="21" y="35"/>
                    <a:pt x="17" y="32"/>
                    <a:pt x="12" y="32"/>
                  </a:cubicBezTo>
                  <a:cubicBezTo>
                    <a:pt x="5" y="32"/>
                    <a:pt x="0" y="38"/>
                    <a:pt x="0" y="45"/>
                  </a:cubicBezTo>
                  <a:cubicBezTo>
                    <a:pt x="0" y="51"/>
                    <a:pt x="5" y="57"/>
                    <a:pt x="12" y="57"/>
                  </a:cubicBezTo>
                  <a:cubicBezTo>
                    <a:pt x="17" y="57"/>
                    <a:pt x="21" y="54"/>
                    <a:pt x="23" y="49"/>
                  </a:cubicBezTo>
                  <a:cubicBezTo>
                    <a:pt x="104" y="45"/>
                    <a:pt x="267" y="45"/>
                    <a:pt x="337" y="50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40" y="72"/>
                    <a:pt x="358" y="89"/>
                    <a:pt x="381" y="89"/>
                  </a:cubicBezTo>
                  <a:cubicBezTo>
                    <a:pt x="406" y="89"/>
                    <a:pt x="425" y="69"/>
                    <a:pt x="425" y="45"/>
                  </a:cubicBezTo>
                  <a:cubicBezTo>
                    <a:pt x="425" y="20"/>
                    <a:pt x="406" y="0"/>
                    <a:pt x="38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48" name="íšļïḓè"/>
            <p:cNvSpPr/>
            <p:nvPr/>
          </p:nvSpPr>
          <p:spPr bwMode="auto">
            <a:xfrm rot="10800000">
              <a:off x="7575419" y="2959770"/>
              <a:ext cx="3302182" cy="654908"/>
            </a:xfrm>
            <a:custGeom>
              <a:avLst/>
              <a:gdLst>
                <a:gd name="T0" fmla="*/ 381 w 425"/>
                <a:gd name="T1" fmla="*/ 0 h 89"/>
                <a:gd name="T2" fmla="*/ 337 w 425"/>
                <a:gd name="T3" fmla="*/ 39 h 89"/>
                <a:gd name="T4" fmla="*/ 337 w 425"/>
                <a:gd name="T5" fmla="*/ 39 h 89"/>
                <a:gd name="T6" fmla="*/ 23 w 425"/>
                <a:gd name="T7" fmla="*/ 40 h 89"/>
                <a:gd name="T8" fmla="*/ 12 w 425"/>
                <a:gd name="T9" fmla="*/ 32 h 89"/>
                <a:gd name="T10" fmla="*/ 0 w 425"/>
                <a:gd name="T11" fmla="*/ 45 h 89"/>
                <a:gd name="T12" fmla="*/ 12 w 425"/>
                <a:gd name="T13" fmla="*/ 57 h 89"/>
                <a:gd name="T14" fmla="*/ 23 w 425"/>
                <a:gd name="T15" fmla="*/ 49 h 89"/>
                <a:gd name="T16" fmla="*/ 337 w 425"/>
                <a:gd name="T17" fmla="*/ 50 h 89"/>
                <a:gd name="T18" fmla="*/ 337 w 425"/>
                <a:gd name="T19" fmla="*/ 50 h 89"/>
                <a:gd name="T20" fmla="*/ 381 w 425"/>
                <a:gd name="T21" fmla="*/ 89 h 89"/>
                <a:gd name="T22" fmla="*/ 425 w 425"/>
                <a:gd name="T23" fmla="*/ 45 h 89"/>
                <a:gd name="T24" fmla="*/ 381 w 425"/>
                <a:gd name="T2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5" h="89">
                  <a:moveTo>
                    <a:pt x="381" y="0"/>
                  </a:moveTo>
                  <a:cubicBezTo>
                    <a:pt x="358" y="0"/>
                    <a:pt x="340" y="17"/>
                    <a:pt x="337" y="39"/>
                  </a:cubicBezTo>
                  <a:cubicBezTo>
                    <a:pt x="337" y="39"/>
                    <a:pt x="337" y="39"/>
                    <a:pt x="337" y="39"/>
                  </a:cubicBezTo>
                  <a:cubicBezTo>
                    <a:pt x="276" y="44"/>
                    <a:pt x="95" y="45"/>
                    <a:pt x="23" y="40"/>
                  </a:cubicBezTo>
                  <a:cubicBezTo>
                    <a:pt x="21" y="35"/>
                    <a:pt x="17" y="32"/>
                    <a:pt x="12" y="32"/>
                  </a:cubicBezTo>
                  <a:cubicBezTo>
                    <a:pt x="5" y="32"/>
                    <a:pt x="0" y="38"/>
                    <a:pt x="0" y="45"/>
                  </a:cubicBezTo>
                  <a:cubicBezTo>
                    <a:pt x="0" y="51"/>
                    <a:pt x="5" y="57"/>
                    <a:pt x="12" y="57"/>
                  </a:cubicBezTo>
                  <a:cubicBezTo>
                    <a:pt x="17" y="57"/>
                    <a:pt x="21" y="54"/>
                    <a:pt x="23" y="49"/>
                  </a:cubicBezTo>
                  <a:cubicBezTo>
                    <a:pt x="104" y="45"/>
                    <a:pt x="267" y="45"/>
                    <a:pt x="337" y="50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40" y="72"/>
                    <a:pt x="358" y="89"/>
                    <a:pt x="381" y="89"/>
                  </a:cubicBezTo>
                  <a:cubicBezTo>
                    <a:pt x="406" y="89"/>
                    <a:pt x="425" y="69"/>
                    <a:pt x="425" y="45"/>
                  </a:cubicBezTo>
                  <a:cubicBezTo>
                    <a:pt x="425" y="20"/>
                    <a:pt x="406" y="0"/>
                    <a:pt x="38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49" name="椭圆 48"/>
            <p:cNvSpPr/>
            <p:nvPr/>
          </p:nvSpPr>
          <p:spPr>
            <a:xfrm>
              <a:off x="7588665" y="1963238"/>
              <a:ext cx="675701" cy="67570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0" name="椭圆 49"/>
            <p:cNvSpPr/>
            <p:nvPr/>
          </p:nvSpPr>
          <p:spPr>
            <a:xfrm>
              <a:off x="7588665" y="2956008"/>
              <a:ext cx="675701" cy="67570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1" name="椭圆 50"/>
            <p:cNvSpPr/>
            <p:nvPr/>
          </p:nvSpPr>
          <p:spPr>
            <a:xfrm>
              <a:off x="7588665" y="3916121"/>
              <a:ext cx="675701" cy="67570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2" name="椭圆 51"/>
            <p:cNvSpPr/>
            <p:nvPr/>
          </p:nvSpPr>
          <p:spPr>
            <a:xfrm>
              <a:off x="7588665" y="4895671"/>
              <a:ext cx="675701" cy="67570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3" name="ïŝlídè"/>
            <p:cNvSpPr/>
            <p:nvPr/>
          </p:nvSpPr>
          <p:spPr bwMode="auto">
            <a:xfrm>
              <a:off x="7792516" y="4087810"/>
              <a:ext cx="285322" cy="327018"/>
            </a:xfrm>
            <a:custGeom>
              <a:avLst/>
              <a:gdLst>
                <a:gd name="T0" fmla="*/ 381 w 400"/>
                <a:gd name="T1" fmla="*/ 124 h 498"/>
                <a:gd name="T2" fmla="*/ 381 w 400"/>
                <a:gd name="T3" fmla="*/ 124 h 498"/>
                <a:gd name="T4" fmla="*/ 231 w 400"/>
                <a:gd name="T5" fmla="*/ 9 h 498"/>
                <a:gd name="T6" fmla="*/ 115 w 400"/>
                <a:gd name="T7" fmla="*/ 151 h 498"/>
                <a:gd name="T8" fmla="*/ 133 w 400"/>
                <a:gd name="T9" fmla="*/ 213 h 498"/>
                <a:gd name="T10" fmla="*/ 9 w 400"/>
                <a:gd name="T11" fmla="*/ 407 h 498"/>
                <a:gd name="T12" fmla="*/ 0 w 400"/>
                <a:gd name="T13" fmla="*/ 434 h 498"/>
                <a:gd name="T14" fmla="*/ 9 w 400"/>
                <a:gd name="T15" fmla="*/ 478 h 498"/>
                <a:gd name="T16" fmla="*/ 27 w 400"/>
                <a:gd name="T17" fmla="*/ 497 h 498"/>
                <a:gd name="T18" fmla="*/ 62 w 400"/>
                <a:gd name="T19" fmla="*/ 487 h 498"/>
                <a:gd name="T20" fmla="*/ 89 w 400"/>
                <a:gd name="T21" fmla="*/ 470 h 498"/>
                <a:gd name="T22" fmla="*/ 142 w 400"/>
                <a:gd name="T23" fmla="*/ 390 h 498"/>
                <a:gd name="T24" fmla="*/ 142 w 400"/>
                <a:gd name="T25" fmla="*/ 390 h 498"/>
                <a:gd name="T26" fmla="*/ 177 w 400"/>
                <a:gd name="T27" fmla="*/ 381 h 498"/>
                <a:gd name="T28" fmla="*/ 231 w 400"/>
                <a:gd name="T29" fmla="*/ 284 h 498"/>
                <a:gd name="T30" fmla="*/ 293 w 400"/>
                <a:gd name="T31" fmla="*/ 284 h 498"/>
                <a:gd name="T32" fmla="*/ 381 w 400"/>
                <a:gd name="T33" fmla="*/ 124 h 498"/>
                <a:gd name="T34" fmla="*/ 319 w 400"/>
                <a:gd name="T35" fmla="*/ 159 h 498"/>
                <a:gd name="T36" fmla="*/ 319 w 400"/>
                <a:gd name="T37" fmla="*/ 159 h 498"/>
                <a:gd name="T38" fmla="*/ 256 w 400"/>
                <a:gd name="T39" fmla="*/ 142 h 498"/>
                <a:gd name="T40" fmla="*/ 221 w 400"/>
                <a:gd name="T41" fmla="*/ 80 h 498"/>
                <a:gd name="T42" fmla="*/ 310 w 400"/>
                <a:gd name="T43" fmla="*/ 71 h 498"/>
                <a:gd name="T44" fmla="*/ 319 w 400"/>
                <a:gd name="T45" fmla="*/ 15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0" h="498">
                  <a:moveTo>
                    <a:pt x="381" y="124"/>
                  </a:moveTo>
                  <a:lnTo>
                    <a:pt x="381" y="124"/>
                  </a:lnTo>
                  <a:cubicBezTo>
                    <a:pt x="372" y="44"/>
                    <a:pt x="301" y="0"/>
                    <a:pt x="231" y="9"/>
                  </a:cubicBezTo>
                  <a:cubicBezTo>
                    <a:pt x="159" y="27"/>
                    <a:pt x="106" y="80"/>
                    <a:pt x="115" y="151"/>
                  </a:cubicBezTo>
                  <a:cubicBezTo>
                    <a:pt x="115" y="168"/>
                    <a:pt x="124" y="195"/>
                    <a:pt x="133" y="213"/>
                  </a:cubicBezTo>
                  <a:cubicBezTo>
                    <a:pt x="9" y="407"/>
                    <a:pt x="9" y="407"/>
                    <a:pt x="9" y="407"/>
                  </a:cubicBezTo>
                  <a:cubicBezTo>
                    <a:pt x="0" y="407"/>
                    <a:pt x="0" y="425"/>
                    <a:pt x="0" y="434"/>
                  </a:cubicBezTo>
                  <a:cubicBezTo>
                    <a:pt x="9" y="478"/>
                    <a:pt x="9" y="478"/>
                    <a:pt x="9" y="478"/>
                  </a:cubicBezTo>
                  <a:cubicBezTo>
                    <a:pt x="9" y="487"/>
                    <a:pt x="18" y="497"/>
                    <a:pt x="27" y="497"/>
                  </a:cubicBezTo>
                  <a:cubicBezTo>
                    <a:pt x="62" y="487"/>
                    <a:pt x="62" y="487"/>
                    <a:pt x="62" y="487"/>
                  </a:cubicBezTo>
                  <a:cubicBezTo>
                    <a:pt x="71" y="487"/>
                    <a:pt x="80" y="478"/>
                    <a:pt x="89" y="470"/>
                  </a:cubicBezTo>
                  <a:cubicBezTo>
                    <a:pt x="142" y="390"/>
                    <a:pt x="142" y="390"/>
                    <a:pt x="142" y="390"/>
                  </a:cubicBezTo>
                  <a:lnTo>
                    <a:pt x="142" y="390"/>
                  </a:lnTo>
                  <a:cubicBezTo>
                    <a:pt x="177" y="381"/>
                    <a:pt x="177" y="381"/>
                    <a:pt x="177" y="381"/>
                  </a:cubicBezTo>
                  <a:cubicBezTo>
                    <a:pt x="231" y="284"/>
                    <a:pt x="231" y="284"/>
                    <a:pt x="231" y="284"/>
                  </a:cubicBezTo>
                  <a:cubicBezTo>
                    <a:pt x="248" y="293"/>
                    <a:pt x="284" y="284"/>
                    <a:pt x="293" y="284"/>
                  </a:cubicBezTo>
                  <a:cubicBezTo>
                    <a:pt x="363" y="275"/>
                    <a:pt x="399" y="195"/>
                    <a:pt x="381" y="124"/>
                  </a:cubicBezTo>
                  <a:close/>
                  <a:moveTo>
                    <a:pt x="319" y="159"/>
                  </a:moveTo>
                  <a:lnTo>
                    <a:pt x="319" y="159"/>
                  </a:lnTo>
                  <a:cubicBezTo>
                    <a:pt x="301" y="187"/>
                    <a:pt x="284" y="168"/>
                    <a:pt x="256" y="142"/>
                  </a:cubicBezTo>
                  <a:cubicBezTo>
                    <a:pt x="231" y="124"/>
                    <a:pt x="203" y="115"/>
                    <a:pt x="221" y="80"/>
                  </a:cubicBezTo>
                  <a:cubicBezTo>
                    <a:pt x="240" y="53"/>
                    <a:pt x="284" y="44"/>
                    <a:pt x="310" y="71"/>
                  </a:cubicBezTo>
                  <a:cubicBezTo>
                    <a:pt x="337" y="89"/>
                    <a:pt x="346" y="133"/>
                    <a:pt x="319" y="1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54" name="îṧ1ide"/>
            <p:cNvSpPr/>
            <p:nvPr/>
          </p:nvSpPr>
          <p:spPr bwMode="auto">
            <a:xfrm>
              <a:off x="7750311" y="2154398"/>
              <a:ext cx="320914" cy="254261"/>
            </a:xfrm>
            <a:custGeom>
              <a:avLst/>
              <a:gdLst>
                <a:gd name="T0" fmla="*/ 230 w 497"/>
                <a:gd name="T1" fmla="*/ 231 h 426"/>
                <a:gd name="T2" fmla="*/ 230 w 497"/>
                <a:gd name="T3" fmla="*/ 231 h 426"/>
                <a:gd name="T4" fmla="*/ 274 w 497"/>
                <a:gd name="T5" fmla="*/ 231 h 426"/>
                <a:gd name="T6" fmla="*/ 274 w 497"/>
                <a:gd name="T7" fmla="*/ 275 h 426"/>
                <a:gd name="T8" fmla="*/ 496 w 497"/>
                <a:gd name="T9" fmla="*/ 275 h 426"/>
                <a:gd name="T10" fmla="*/ 487 w 497"/>
                <a:gd name="T11" fmla="*/ 133 h 426"/>
                <a:gd name="T12" fmla="*/ 443 w 497"/>
                <a:gd name="T13" fmla="*/ 80 h 426"/>
                <a:gd name="T14" fmla="*/ 363 w 497"/>
                <a:gd name="T15" fmla="*/ 80 h 426"/>
                <a:gd name="T16" fmla="*/ 337 w 497"/>
                <a:gd name="T17" fmla="*/ 27 h 426"/>
                <a:gd name="T18" fmla="*/ 300 w 497"/>
                <a:gd name="T19" fmla="*/ 0 h 426"/>
                <a:gd name="T20" fmla="*/ 194 w 497"/>
                <a:gd name="T21" fmla="*/ 0 h 426"/>
                <a:gd name="T22" fmla="*/ 168 w 497"/>
                <a:gd name="T23" fmla="*/ 27 h 426"/>
                <a:gd name="T24" fmla="*/ 133 w 497"/>
                <a:gd name="T25" fmla="*/ 80 h 426"/>
                <a:gd name="T26" fmla="*/ 53 w 497"/>
                <a:gd name="T27" fmla="*/ 80 h 426"/>
                <a:gd name="T28" fmla="*/ 9 w 497"/>
                <a:gd name="T29" fmla="*/ 133 h 426"/>
                <a:gd name="T30" fmla="*/ 0 w 497"/>
                <a:gd name="T31" fmla="*/ 275 h 426"/>
                <a:gd name="T32" fmla="*/ 230 w 497"/>
                <a:gd name="T33" fmla="*/ 275 h 426"/>
                <a:gd name="T34" fmla="*/ 230 w 497"/>
                <a:gd name="T35" fmla="*/ 231 h 426"/>
                <a:gd name="T36" fmla="*/ 186 w 497"/>
                <a:gd name="T37" fmla="*/ 53 h 426"/>
                <a:gd name="T38" fmla="*/ 186 w 497"/>
                <a:gd name="T39" fmla="*/ 53 h 426"/>
                <a:gd name="T40" fmla="*/ 212 w 497"/>
                <a:gd name="T41" fmla="*/ 36 h 426"/>
                <a:gd name="T42" fmla="*/ 284 w 497"/>
                <a:gd name="T43" fmla="*/ 36 h 426"/>
                <a:gd name="T44" fmla="*/ 309 w 497"/>
                <a:gd name="T45" fmla="*/ 53 h 426"/>
                <a:gd name="T46" fmla="*/ 319 w 497"/>
                <a:gd name="T47" fmla="*/ 80 h 426"/>
                <a:gd name="T48" fmla="*/ 177 w 497"/>
                <a:gd name="T49" fmla="*/ 80 h 426"/>
                <a:gd name="T50" fmla="*/ 186 w 497"/>
                <a:gd name="T51" fmla="*/ 53 h 426"/>
                <a:gd name="T52" fmla="*/ 274 w 497"/>
                <a:gd name="T53" fmla="*/ 355 h 426"/>
                <a:gd name="T54" fmla="*/ 274 w 497"/>
                <a:gd name="T55" fmla="*/ 355 h 426"/>
                <a:gd name="T56" fmla="*/ 230 w 497"/>
                <a:gd name="T57" fmla="*/ 355 h 426"/>
                <a:gd name="T58" fmla="*/ 230 w 497"/>
                <a:gd name="T59" fmla="*/ 302 h 426"/>
                <a:gd name="T60" fmla="*/ 9 w 497"/>
                <a:gd name="T61" fmla="*/ 302 h 426"/>
                <a:gd name="T62" fmla="*/ 17 w 497"/>
                <a:gd name="T63" fmla="*/ 381 h 426"/>
                <a:gd name="T64" fmla="*/ 62 w 497"/>
                <a:gd name="T65" fmla="*/ 425 h 426"/>
                <a:gd name="T66" fmla="*/ 434 w 497"/>
                <a:gd name="T67" fmla="*/ 425 h 426"/>
                <a:gd name="T68" fmla="*/ 478 w 497"/>
                <a:gd name="T69" fmla="*/ 381 h 426"/>
                <a:gd name="T70" fmla="*/ 487 w 497"/>
                <a:gd name="T71" fmla="*/ 302 h 426"/>
                <a:gd name="T72" fmla="*/ 274 w 497"/>
                <a:gd name="T73" fmla="*/ 302 h 426"/>
                <a:gd name="T74" fmla="*/ 274 w 497"/>
                <a:gd name="T75" fmla="*/ 355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7" h="426">
                  <a:moveTo>
                    <a:pt x="230" y="231"/>
                  </a:moveTo>
                  <a:lnTo>
                    <a:pt x="230" y="231"/>
                  </a:lnTo>
                  <a:cubicBezTo>
                    <a:pt x="274" y="231"/>
                    <a:pt x="274" y="231"/>
                    <a:pt x="274" y="231"/>
                  </a:cubicBezTo>
                  <a:cubicBezTo>
                    <a:pt x="274" y="275"/>
                    <a:pt x="274" y="275"/>
                    <a:pt x="274" y="275"/>
                  </a:cubicBezTo>
                  <a:cubicBezTo>
                    <a:pt x="496" y="275"/>
                    <a:pt x="496" y="275"/>
                    <a:pt x="496" y="275"/>
                  </a:cubicBezTo>
                  <a:cubicBezTo>
                    <a:pt x="496" y="275"/>
                    <a:pt x="496" y="168"/>
                    <a:pt x="487" y="133"/>
                  </a:cubicBezTo>
                  <a:cubicBezTo>
                    <a:pt x="487" y="97"/>
                    <a:pt x="478" y="80"/>
                    <a:pt x="443" y="80"/>
                  </a:cubicBezTo>
                  <a:cubicBezTo>
                    <a:pt x="363" y="80"/>
                    <a:pt x="363" y="80"/>
                    <a:pt x="363" y="80"/>
                  </a:cubicBezTo>
                  <a:cubicBezTo>
                    <a:pt x="345" y="53"/>
                    <a:pt x="337" y="27"/>
                    <a:pt x="337" y="27"/>
                  </a:cubicBezTo>
                  <a:cubicBezTo>
                    <a:pt x="328" y="9"/>
                    <a:pt x="319" y="0"/>
                    <a:pt x="300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77" y="0"/>
                    <a:pt x="168" y="9"/>
                    <a:pt x="168" y="27"/>
                  </a:cubicBezTo>
                  <a:cubicBezTo>
                    <a:pt x="159" y="27"/>
                    <a:pt x="150" y="53"/>
                    <a:pt x="133" y="80"/>
                  </a:cubicBezTo>
                  <a:cubicBezTo>
                    <a:pt x="53" y="80"/>
                    <a:pt x="53" y="80"/>
                    <a:pt x="53" y="80"/>
                  </a:cubicBezTo>
                  <a:cubicBezTo>
                    <a:pt x="17" y="80"/>
                    <a:pt x="9" y="97"/>
                    <a:pt x="9" y="133"/>
                  </a:cubicBezTo>
                  <a:cubicBezTo>
                    <a:pt x="0" y="168"/>
                    <a:pt x="0" y="275"/>
                    <a:pt x="0" y="275"/>
                  </a:cubicBezTo>
                  <a:cubicBezTo>
                    <a:pt x="230" y="275"/>
                    <a:pt x="230" y="275"/>
                    <a:pt x="230" y="275"/>
                  </a:cubicBezTo>
                  <a:lnTo>
                    <a:pt x="230" y="231"/>
                  </a:lnTo>
                  <a:close/>
                  <a:moveTo>
                    <a:pt x="186" y="53"/>
                  </a:moveTo>
                  <a:lnTo>
                    <a:pt x="186" y="53"/>
                  </a:lnTo>
                  <a:cubicBezTo>
                    <a:pt x="194" y="44"/>
                    <a:pt x="194" y="36"/>
                    <a:pt x="212" y="36"/>
                  </a:cubicBezTo>
                  <a:cubicBezTo>
                    <a:pt x="284" y="36"/>
                    <a:pt x="284" y="36"/>
                    <a:pt x="284" y="36"/>
                  </a:cubicBezTo>
                  <a:cubicBezTo>
                    <a:pt x="300" y="36"/>
                    <a:pt x="300" y="44"/>
                    <a:pt x="309" y="53"/>
                  </a:cubicBezTo>
                  <a:cubicBezTo>
                    <a:pt x="309" y="53"/>
                    <a:pt x="319" y="71"/>
                    <a:pt x="319" y="80"/>
                  </a:cubicBezTo>
                  <a:cubicBezTo>
                    <a:pt x="177" y="80"/>
                    <a:pt x="177" y="80"/>
                    <a:pt x="177" y="80"/>
                  </a:cubicBezTo>
                  <a:cubicBezTo>
                    <a:pt x="186" y="71"/>
                    <a:pt x="186" y="53"/>
                    <a:pt x="186" y="53"/>
                  </a:cubicBezTo>
                  <a:close/>
                  <a:moveTo>
                    <a:pt x="274" y="355"/>
                  </a:moveTo>
                  <a:lnTo>
                    <a:pt x="274" y="355"/>
                  </a:lnTo>
                  <a:cubicBezTo>
                    <a:pt x="230" y="355"/>
                    <a:pt x="230" y="355"/>
                    <a:pt x="230" y="355"/>
                  </a:cubicBezTo>
                  <a:cubicBezTo>
                    <a:pt x="230" y="302"/>
                    <a:pt x="230" y="302"/>
                    <a:pt x="230" y="302"/>
                  </a:cubicBezTo>
                  <a:cubicBezTo>
                    <a:pt x="9" y="302"/>
                    <a:pt x="9" y="302"/>
                    <a:pt x="9" y="302"/>
                  </a:cubicBezTo>
                  <a:cubicBezTo>
                    <a:pt x="9" y="302"/>
                    <a:pt x="17" y="346"/>
                    <a:pt x="17" y="381"/>
                  </a:cubicBezTo>
                  <a:cubicBezTo>
                    <a:pt x="17" y="399"/>
                    <a:pt x="26" y="425"/>
                    <a:pt x="62" y="425"/>
                  </a:cubicBezTo>
                  <a:cubicBezTo>
                    <a:pt x="434" y="425"/>
                    <a:pt x="434" y="425"/>
                    <a:pt x="434" y="425"/>
                  </a:cubicBezTo>
                  <a:cubicBezTo>
                    <a:pt x="469" y="425"/>
                    <a:pt x="478" y="399"/>
                    <a:pt x="478" y="381"/>
                  </a:cubicBezTo>
                  <a:cubicBezTo>
                    <a:pt x="478" y="346"/>
                    <a:pt x="487" y="302"/>
                    <a:pt x="487" y="302"/>
                  </a:cubicBezTo>
                  <a:cubicBezTo>
                    <a:pt x="274" y="302"/>
                    <a:pt x="274" y="302"/>
                    <a:pt x="274" y="302"/>
                  </a:cubicBezTo>
                  <a:lnTo>
                    <a:pt x="274" y="3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55" name="iṩļîḑè"/>
            <p:cNvSpPr/>
            <p:nvPr/>
          </p:nvSpPr>
          <p:spPr bwMode="auto">
            <a:xfrm>
              <a:off x="7755163" y="5090237"/>
              <a:ext cx="354216" cy="292218"/>
            </a:xfrm>
            <a:custGeom>
              <a:avLst/>
              <a:gdLst>
                <a:gd name="T0" fmla="*/ 80 w 498"/>
                <a:gd name="T1" fmla="*/ 151 h 445"/>
                <a:gd name="T2" fmla="*/ 80 w 498"/>
                <a:gd name="T3" fmla="*/ 151 h 445"/>
                <a:gd name="T4" fmla="*/ 142 w 498"/>
                <a:gd name="T5" fmla="*/ 169 h 445"/>
                <a:gd name="T6" fmla="*/ 151 w 498"/>
                <a:gd name="T7" fmla="*/ 169 h 445"/>
                <a:gd name="T8" fmla="*/ 195 w 498"/>
                <a:gd name="T9" fmla="*/ 134 h 445"/>
                <a:gd name="T10" fmla="*/ 195 w 498"/>
                <a:gd name="T11" fmla="*/ 125 h 445"/>
                <a:gd name="T12" fmla="*/ 178 w 498"/>
                <a:gd name="T13" fmla="*/ 107 h 445"/>
                <a:gd name="T14" fmla="*/ 275 w 498"/>
                <a:gd name="T15" fmla="*/ 10 h 445"/>
                <a:gd name="T16" fmla="*/ 195 w 498"/>
                <a:gd name="T17" fmla="*/ 0 h 445"/>
                <a:gd name="T18" fmla="*/ 107 w 498"/>
                <a:gd name="T19" fmla="*/ 54 h 445"/>
                <a:gd name="T20" fmla="*/ 72 w 498"/>
                <a:gd name="T21" fmla="*/ 81 h 445"/>
                <a:gd name="T22" fmla="*/ 53 w 498"/>
                <a:gd name="T23" fmla="*/ 116 h 445"/>
                <a:gd name="T24" fmla="*/ 18 w 498"/>
                <a:gd name="T25" fmla="*/ 125 h 445"/>
                <a:gd name="T26" fmla="*/ 0 w 498"/>
                <a:gd name="T27" fmla="*/ 143 h 445"/>
                <a:gd name="T28" fmla="*/ 0 w 498"/>
                <a:gd name="T29" fmla="*/ 151 h 445"/>
                <a:gd name="T30" fmla="*/ 36 w 498"/>
                <a:gd name="T31" fmla="*/ 187 h 445"/>
                <a:gd name="T32" fmla="*/ 53 w 498"/>
                <a:gd name="T33" fmla="*/ 196 h 445"/>
                <a:gd name="T34" fmla="*/ 72 w 498"/>
                <a:gd name="T35" fmla="*/ 178 h 445"/>
                <a:gd name="T36" fmla="*/ 80 w 498"/>
                <a:gd name="T37" fmla="*/ 151 h 445"/>
                <a:gd name="T38" fmla="*/ 222 w 498"/>
                <a:gd name="T39" fmla="*/ 160 h 445"/>
                <a:gd name="T40" fmla="*/ 222 w 498"/>
                <a:gd name="T41" fmla="*/ 160 h 445"/>
                <a:gd name="T42" fmla="*/ 213 w 498"/>
                <a:gd name="T43" fmla="*/ 160 h 445"/>
                <a:gd name="T44" fmla="*/ 178 w 498"/>
                <a:gd name="T45" fmla="*/ 187 h 445"/>
                <a:gd name="T46" fmla="*/ 169 w 498"/>
                <a:gd name="T47" fmla="*/ 204 h 445"/>
                <a:gd name="T48" fmla="*/ 381 w 498"/>
                <a:gd name="T49" fmla="*/ 435 h 445"/>
                <a:gd name="T50" fmla="*/ 399 w 498"/>
                <a:gd name="T51" fmla="*/ 435 h 445"/>
                <a:gd name="T52" fmla="*/ 426 w 498"/>
                <a:gd name="T53" fmla="*/ 417 h 445"/>
                <a:gd name="T54" fmla="*/ 426 w 498"/>
                <a:gd name="T55" fmla="*/ 400 h 445"/>
                <a:gd name="T56" fmla="*/ 222 w 498"/>
                <a:gd name="T57" fmla="*/ 160 h 445"/>
                <a:gd name="T58" fmla="*/ 497 w 498"/>
                <a:gd name="T59" fmla="*/ 63 h 445"/>
                <a:gd name="T60" fmla="*/ 497 w 498"/>
                <a:gd name="T61" fmla="*/ 63 h 445"/>
                <a:gd name="T62" fmla="*/ 479 w 498"/>
                <a:gd name="T63" fmla="*/ 54 h 445"/>
                <a:gd name="T64" fmla="*/ 461 w 498"/>
                <a:gd name="T65" fmla="*/ 89 h 445"/>
                <a:gd name="T66" fmla="*/ 408 w 498"/>
                <a:gd name="T67" fmla="*/ 107 h 445"/>
                <a:gd name="T68" fmla="*/ 399 w 498"/>
                <a:gd name="T69" fmla="*/ 63 h 445"/>
                <a:gd name="T70" fmla="*/ 417 w 498"/>
                <a:gd name="T71" fmla="*/ 19 h 445"/>
                <a:gd name="T72" fmla="*/ 408 w 498"/>
                <a:gd name="T73" fmla="*/ 10 h 445"/>
                <a:gd name="T74" fmla="*/ 337 w 498"/>
                <a:gd name="T75" fmla="*/ 72 h 445"/>
                <a:gd name="T76" fmla="*/ 319 w 498"/>
                <a:gd name="T77" fmla="*/ 151 h 445"/>
                <a:gd name="T78" fmla="*/ 284 w 498"/>
                <a:gd name="T79" fmla="*/ 187 h 445"/>
                <a:gd name="T80" fmla="*/ 319 w 498"/>
                <a:gd name="T81" fmla="*/ 231 h 445"/>
                <a:gd name="T82" fmla="*/ 364 w 498"/>
                <a:gd name="T83" fmla="*/ 187 h 445"/>
                <a:gd name="T84" fmla="*/ 408 w 498"/>
                <a:gd name="T85" fmla="*/ 178 h 445"/>
                <a:gd name="T86" fmla="*/ 488 w 498"/>
                <a:gd name="T87" fmla="*/ 143 h 445"/>
                <a:gd name="T88" fmla="*/ 497 w 498"/>
                <a:gd name="T89" fmla="*/ 63 h 445"/>
                <a:gd name="T90" fmla="*/ 72 w 498"/>
                <a:gd name="T91" fmla="*/ 400 h 445"/>
                <a:gd name="T92" fmla="*/ 72 w 498"/>
                <a:gd name="T93" fmla="*/ 400 h 445"/>
                <a:gd name="T94" fmla="*/ 72 w 498"/>
                <a:gd name="T95" fmla="*/ 417 h 445"/>
                <a:gd name="T96" fmla="*/ 89 w 498"/>
                <a:gd name="T97" fmla="*/ 444 h 445"/>
                <a:gd name="T98" fmla="*/ 107 w 498"/>
                <a:gd name="T99" fmla="*/ 435 h 445"/>
                <a:gd name="T100" fmla="*/ 231 w 498"/>
                <a:gd name="T101" fmla="*/ 320 h 445"/>
                <a:gd name="T102" fmla="*/ 195 w 498"/>
                <a:gd name="T103" fmla="*/ 275 h 445"/>
                <a:gd name="T104" fmla="*/ 72 w 498"/>
                <a:gd name="T105" fmla="*/ 40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8" h="445">
                  <a:moveTo>
                    <a:pt x="80" y="151"/>
                  </a:moveTo>
                  <a:lnTo>
                    <a:pt x="80" y="151"/>
                  </a:lnTo>
                  <a:cubicBezTo>
                    <a:pt x="97" y="134"/>
                    <a:pt x="116" y="143"/>
                    <a:pt x="142" y="169"/>
                  </a:cubicBezTo>
                  <a:cubicBezTo>
                    <a:pt x="151" y="178"/>
                    <a:pt x="151" y="169"/>
                    <a:pt x="151" y="169"/>
                  </a:cubicBezTo>
                  <a:cubicBezTo>
                    <a:pt x="160" y="169"/>
                    <a:pt x="186" y="134"/>
                    <a:pt x="195" y="134"/>
                  </a:cubicBezTo>
                  <a:cubicBezTo>
                    <a:pt x="195" y="134"/>
                    <a:pt x="195" y="134"/>
                    <a:pt x="195" y="125"/>
                  </a:cubicBezTo>
                  <a:cubicBezTo>
                    <a:pt x="186" y="125"/>
                    <a:pt x="178" y="116"/>
                    <a:pt x="178" y="107"/>
                  </a:cubicBezTo>
                  <a:cubicBezTo>
                    <a:pt x="133" y="45"/>
                    <a:pt x="301" y="10"/>
                    <a:pt x="275" y="10"/>
                  </a:cubicBezTo>
                  <a:cubicBezTo>
                    <a:pt x="257" y="0"/>
                    <a:pt x="204" y="0"/>
                    <a:pt x="195" y="0"/>
                  </a:cubicBezTo>
                  <a:cubicBezTo>
                    <a:pt x="169" y="10"/>
                    <a:pt x="125" y="36"/>
                    <a:pt x="107" y="54"/>
                  </a:cubicBezTo>
                  <a:cubicBezTo>
                    <a:pt x="80" y="72"/>
                    <a:pt x="72" y="81"/>
                    <a:pt x="72" y="81"/>
                  </a:cubicBezTo>
                  <a:cubicBezTo>
                    <a:pt x="62" y="89"/>
                    <a:pt x="72" y="107"/>
                    <a:pt x="53" y="116"/>
                  </a:cubicBezTo>
                  <a:cubicBezTo>
                    <a:pt x="36" y="125"/>
                    <a:pt x="27" y="116"/>
                    <a:pt x="18" y="125"/>
                  </a:cubicBezTo>
                  <a:cubicBezTo>
                    <a:pt x="18" y="134"/>
                    <a:pt x="9" y="134"/>
                    <a:pt x="0" y="143"/>
                  </a:cubicBezTo>
                  <a:lnTo>
                    <a:pt x="0" y="151"/>
                  </a:lnTo>
                  <a:lnTo>
                    <a:pt x="36" y="187"/>
                  </a:lnTo>
                  <a:cubicBezTo>
                    <a:pt x="36" y="196"/>
                    <a:pt x="44" y="196"/>
                    <a:pt x="53" y="196"/>
                  </a:cubicBezTo>
                  <a:cubicBezTo>
                    <a:pt x="53" y="187"/>
                    <a:pt x="62" y="178"/>
                    <a:pt x="72" y="178"/>
                  </a:cubicBezTo>
                  <a:cubicBezTo>
                    <a:pt x="72" y="178"/>
                    <a:pt x="72" y="151"/>
                    <a:pt x="80" y="151"/>
                  </a:cubicBezTo>
                  <a:close/>
                  <a:moveTo>
                    <a:pt x="222" y="160"/>
                  </a:moveTo>
                  <a:lnTo>
                    <a:pt x="222" y="160"/>
                  </a:lnTo>
                  <a:cubicBezTo>
                    <a:pt x="213" y="160"/>
                    <a:pt x="213" y="160"/>
                    <a:pt x="213" y="160"/>
                  </a:cubicBezTo>
                  <a:cubicBezTo>
                    <a:pt x="178" y="187"/>
                    <a:pt x="178" y="187"/>
                    <a:pt x="178" y="187"/>
                  </a:cubicBezTo>
                  <a:cubicBezTo>
                    <a:pt x="169" y="196"/>
                    <a:pt x="169" y="196"/>
                    <a:pt x="169" y="204"/>
                  </a:cubicBezTo>
                  <a:cubicBezTo>
                    <a:pt x="381" y="435"/>
                    <a:pt x="381" y="435"/>
                    <a:pt x="381" y="435"/>
                  </a:cubicBezTo>
                  <a:cubicBezTo>
                    <a:pt x="381" y="444"/>
                    <a:pt x="391" y="444"/>
                    <a:pt x="399" y="435"/>
                  </a:cubicBezTo>
                  <a:cubicBezTo>
                    <a:pt x="426" y="417"/>
                    <a:pt x="426" y="417"/>
                    <a:pt x="426" y="417"/>
                  </a:cubicBezTo>
                  <a:cubicBezTo>
                    <a:pt x="426" y="408"/>
                    <a:pt x="426" y="400"/>
                    <a:pt x="426" y="400"/>
                  </a:cubicBezTo>
                  <a:lnTo>
                    <a:pt x="222" y="160"/>
                  </a:lnTo>
                  <a:close/>
                  <a:moveTo>
                    <a:pt x="497" y="63"/>
                  </a:moveTo>
                  <a:lnTo>
                    <a:pt x="497" y="63"/>
                  </a:lnTo>
                  <a:cubicBezTo>
                    <a:pt x="488" y="45"/>
                    <a:pt x="488" y="54"/>
                    <a:pt x="479" y="54"/>
                  </a:cubicBezTo>
                  <a:cubicBezTo>
                    <a:pt x="479" y="63"/>
                    <a:pt x="461" y="81"/>
                    <a:pt x="461" y="89"/>
                  </a:cubicBezTo>
                  <a:cubicBezTo>
                    <a:pt x="452" y="107"/>
                    <a:pt x="435" y="125"/>
                    <a:pt x="408" y="107"/>
                  </a:cubicBezTo>
                  <a:cubicBezTo>
                    <a:pt x="381" y="81"/>
                    <a:pt x="391" y="72"/>
                    <a:pt x="399" y="63"/>
                  </a:cubicBezTo>
                  <a:cubicBezTo>
                    <a:pt x="399" y="54"/>
                    <a:pt x="417" y="28"/>
                    <a:pt x="417" y="19"/>
                  </a:cubicBezTo>
                  <a:cubicBezTo>
                    <a:pt x="426" y="19"/>
                    <a:pt x="417" y="10"/>
                    <a:pt x="408" y="10"/>
                  </a:cubicBezTo>
                  <a:cubicBezTo>
                    <a:pt x="399" y="19"/>
                    <a:pt x="346" y="36"/>
                    <a:pt x="337" y="72"/>
                  </a:cubicBezTo>
                  <a:cubicBezTo>
                    <a:pt x="328" y="98"/>
                    <a:pt x="346" y="125"/>
                    <a:pt x="319" y="151"/>
                  </a:cubicBezTo>
                  <a:cubicBezTo>
                    <a:pt x="284" y="187"/>
                    <a:pt x="284" y="187"/>
                    <a:pt x="284" y="187"/>
                  </a:cubicBezTo>
                  <a:cubicBezTo>
                    <a:pt x="319" y="231"/>
                    <a:pt x="319" y="231"/>
                    <a:pt x="319" y="231"/>
                  </a:cubicBezTo>
                  <a:cubicBezTo>
                    <a:pt x="364" y="187"/>
                    <a:pt x="364" y="187"/>
                    <a:pt x="364" y="187"/>
                  </a:cubicBezTo>
                  <a:cubicBezTo>
                    <a:pt x="372" y="178"/>
                    <a:pt x="391" y="169"/>
                    <a:pt x="408" y="178"/>
                  </a:cubicBezTo>
                  <a:cubicBezTo>
                    <a:pt x="452" y="187"/>
                    <a:pt x="470" y="169"/>
                    <a:pt x="488" y="143"/>
                  </a:cubicBezTo>
                  <a:cubicBezTo>
                    <a:pt x="497" y="116"/>
                    <a:pt x="497" y="72"/>
                    <a:pt x="497" y="63"/>
                  </a:cubicBezTo>
                  <a:close/>
                  <a:moveTo>
                    <a:pt x="72" y="400"/>
                  </a:moveTo>
                  <a:lnTo>
                    <a:pt x="72" y="400"/>
                  </a:lnTo>
                  <a:cubicBezTo>
                    <a:pt x="62" y="408"/>
                    <a:pt x="62" y="417"/>
                    <a:pt x="72" y="417"/>
                  </a:cubicBezTo>
                  <a:cubicBezTo>
                    <a:pt x="89" y="444"/>
                    <a:pt x="89" y="444"/>
                    <a:pt x="89" y="444"/>
                  </a:cubicBezTo>
                  <a:cubicBezTo>
                    <a:pt x="97" y="444"/>
                    <a:pt x="107" y="444"/>
                    <a:pt x="107" y="435"/>
                  </a:cubicBezTo>
                  <a:cubicBezTo>
                    <a:pt x="231" y="320"/>
                    <a:pt x="231" y="320"/>
                    <a:pt x="231" y="320"/>
                  </a:cubicBezTo>
                  <a:cubicBezTo>
                    <a:pt x="195" y="275"/>
                    <a:pt x="195" y="275"/>
                    <a:pt x="195" y="275"/>
                  </a:cubicBezTo>
                  <a:lnTo>
                    <a:pt x="72" y="4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56" name="íṣḻide"/>
            <p:cNvSpPr/>
            <p:nvPr/>
          </p:nvSpPr>
          <p:spPr bwMode="auto">
            <a:xfrm>
              <a:off x="7732308" y="3151763"/>
              <a:ext cx="399924" cy="284193"/>
            </a:xfrm>
            <a:custGeom>
              <a:avLst/>
              <a:gdLst>
                <a:gd name="T0" fmla="*/ 80 w 497"/>
                <a:gd name="T1" fmla="*/ 248 h 382"/>
                <a:gd name="T2" fmla="*/ 80 w 497"/>
                <a:gd name="T3" fmla="*/ 248 h 382"/>
                <a:gd name="T4" fmla="*/ 159 w 497"/>
                <a:gd name="T5" fmla="*/ 328 h 382"/>
                <a:gd name="T6" fmla="*/ 248 w 497"/>
                <a:gd name="T7" fmla="*/ 381 h 382"/>
                <a:gd name="T8" fmla="*/ 337 w 497"/>
                <a:gd name="T9" fmla="*/ 337 h 382"/>
                <a:gd name="T10" fmla="*/ 390 w 497"/>
                <a:gd name="T11" fmla="*/ 258 h 382"/>
                <a:gd name="T12" fmla="*/ 248 w 497"/>
                <a:gd name="T13" fmla="*/ 328 h 382"/>
                <a:gd name="T14" fmla="*/ 80 w 497"/>
                <a:gd name="T15" fmla="*/ 248 h 382"/>
                <a:gd name="T16" fmla="*/ 487 w 497"/>
                <a:gd name="T17" fmla="*/ 124 h 382"/>
                <a:gd name="T18" fmla="*/ 487 w 497"/>
                <a:gd name="T19" fmla="*/ 124 h 382"/>
                <a:gd name="T20" fmla="*/ 274 w 497"/>
                <a:gd name="T21" fmla="*/ 9 h 382"/>
                <a:gd name="T22" fmla="*/ 221 w 497"/>
                <a:gd name="T23" fmla="*/ 9 h 382"/>
                <a:gd name="T24" fmla="*/ 9 w 497"/>
                <a:gd name="T25" fmla="*/ 124 h 382"/>
                <a:gd name="T26" fmla="*/ 9 w 497"/>
                <a:gd name="T27" fmla="*/ 160 h 382"/>
                <a:gd name="T28" fmla="*/ 221 w 497"/>
                <a:gd name="T29" fmla="*/ 275 h 382"/>
                <a:gd name="T30" fmla="*/ 274 w 497"/>
                <a:gd name="T31" fmla="*/ 275 h 382"/>
                <a:gd name="T32" fmla="*/ 408 w 497"/>
                <a:gd name="T33" fmla="*/ 195 h 382"/>
                <a:gd name="T34" fmla="*/ 266 w 497"/>
                <a:gd name="T35" fmla="*/ 160 h 382"/>
                <a:gd name="T36" fmla="*/ 248 w 497"/>
                <a:gd name="T37" fmla="*/ 168 h 382"/>
                <a:gd name="T38" fmla="*/ 203 w 497"/>
                <a:gd name="T39" fmla="*/ 133 h 382"/>
                <a:gd name="T40" fmla="*/ 248 w 497"/>
                <a:gd name="T41" fmla="*/ 107 h 382"/>
                <a:gd name="T42" fmla="*/ 293 w 497"/>
                <a:gd name="T43" fmla="*/ 124 h 382"/>
                <a:gd name="T44" fmla="*/ 443 w 497"/>
                <a:gd name="T45" fmla="*/ 177 h 382"/>
                <a:gd name="T46" fmla="*/ 487 w 497"/>
                <a:gd name="T47" fmla="*/ 160 h 382"/>
                <a:gd name="T48" fmla="*/ 487 w 497"/>
                <a:gd name="T49" fmla="*/ 124 h 382"/>
                <a:gd name="T50" fmla="*/ 425 w 497"/>
                <a:gd name="T51" fmla="*/ 346 h 382"/>
                <a:gd name="T52" fmla="*/ 425 w 497"/>
                <a:gd name="T53" fmla="*/ 346 h 382"/>
                <a:gd name="T54" fmla="*/ 461 w 497"/>
                <a:gd name="T55" fmla="*/ 337 h 382"/>
                <a:gd name="T56" fmla="*/ 443 w 497"/>
                <a:gd name="T57" fmla="*/ 177 h 382"/>
                <a:gd name="T58" fmla="*/ 408 w 497"/>
                <a:gd name="T59" fmla="*/ 195 h 382"/>
                <a:gd name="T60" fmla="*/ 425 w 497"/>
                <a:gd name="T61" fmla="*/ 346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7" h="382">
                  <a:moveTo>
                    <a:pt x="80" y="248"/>
                  </a:moveTo>
                  <a:lnTo>
                    <a:pt x="80" y="248"/>
                  </a:lnTo>
                  <a:cubicBezTo>
                    <a:pt x="97" y="293"/>
                    <a:pt x="106" y="311"/>
                    <a:pt x="159" y="328"/>
                  </a:cubicBezTo>
                  <a:cubicBezTo>
                    <a:pt x="203" y="355"/>
                    <a:pt x="230" y="381"/>
                    <a:pt x="248" y="381"/>
                  </a:cubicBezTo>
                  <a:cubicBezTo>
                    <a:pt x="266" y="381"/>
                    <a:pt x="293" y="355"/>
                    <a:pt x="337" y="337"/>
                  </a:cubicBezTo>
                  <a:cubicBezTo>
                    <a:pt x="390" y="311"/>
                    <a:pt x="372" y="311"/>
                    <a:pt x="390" y="258"/>
                  </a:cubicBezTo>
                  <a:cubicBezTo>
                    <a:pt x="248" y="328"/>
                    <a:pt x="248" y="328"/>
                    <a:pt x="248" y="328"/>
                  </a:cubicBezTo>
                  <a:lnTo>
                    <a:pt x="80" y="248"/>
                  </a:lnTo>
                  <a:close/>
                  <a:moveTo>
                    <a:pt x="487" y="124"/>
                  </a:moveTo>
                  <a:lnTo>
                    <a:pt x="487" y="124"/>
                  </a:lnTo>
                  <a:cubicBezTo>
                    <a:pt x="274" y="9"/>
                    <a:pt x="274" y="9"/>
                    <a:pt x="274" y="9"/>
                  </a:cubicBezTo>
                  <a:cubicBezTo>
                    <a:pt x="266" y="0"/>
                    <a:pt x="239" y="0"/>
                    <a:pt x="221" y="9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0" y="133"/>
                    <a:pt x="0" y="142"/>
                    <a:pt x="9" y="160"/>
                  </a:cubicBezTo>
                  <a:cubicBezTo>
                    <a:pt x="221" y="275"/>
                    <a:pt x="221" y="275"/>
                    <a:pt x="221" y="275"/>
                  </a:cubicBezTo>
                  <a:cubicBezTo>
                    <a:pt x="239" y="284"/>
                    <a:pt x="266" y="284"/>
                    <a:pt x="274" y="275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266" y="160"/>
                    <a:pt x="266" y="160"/>
                    <a:pt x="266" y="160"/>
                  </a:cubicBezTo>
                  <a:cubicBezTo>
                    <a:pt x="257" y="160"/>
                    <a:pt x="257" y="168"/>
                    <a:pt x="248" y="168"/>
                  </a:cubicBezTo>
                  <a:cubicBezTo>
                    <a:pt x="221" y="168"/>
                    <a:pt x="203" y="151"/>
                    <a:pt x="203" y="133"/>
                  </a:cubicBezTo>
                  <a:cubicBezTo>
                    <a:pt x="203" y="124"/>
                    <a:pt x="221" y="107"/>
                    <a:pt x="248" y="107"/>
                  </a:cubicBezTo>
                  <a:cubicBezTo>
                    <a:pt x="266" y="107"/>
                    <a:pt x="284" y="115"/>
                    <a:pt x="293" y="124"/>
                  </a:cubicBezTo>
                  <a:cubicBezTo>
                    <a:pt x="443" y="177"/>
                    <a:pt x="443" y="177"/>
                    <a:pt x="443" y="177"/>
                  </a:cubicBezTo>
                  <a:cubicBezTo>
                    <a:pt x="487" y="160"/>
                    <a:pt x="487" y="160"/>
                    <a:pt x="487" y="160"/>
                  </a:cubicBezTo>
                  <a:cubicBezTo>
                    <a:pt x="496" y="142"/>
                    <a:pt x="496" y="133"/>
                    <a:pt x="487" y="124"/>
                  </a:cubicBezTo>
                  <a:close/>
                  <a:moveTo>
                    <a:pt x="425" y="346"/>
                  </a:moveTo>
                  <a:lnTo>
                    <a:pt x="425" y="346"/>
                  </a:lnTo>
                  <a:cubicBezTo>
                    <a:pt x="416" y="355"/>
                    <a:pt x="452" y="364"/>
                    <a:pt x="461" y="337"/>
                  </a:cubicBezTo>
                  <a:cubicBezTo>
                    <a:pt x="469" y="213"/>
                    <a:pt x="443" y="177"/>
                    <a:pt x="443" y="177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408" y="195"/>
                    <a:pt x="443" y="222"/>
                    <a:pt x="425" y="3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8166067" y="1870973"/>
            <a:ext cx="3350295" cy="1384398"/>
            <a:chOff x="1541720" y="2349127"/>
            <a:chExt cx="3350294" cy="1384398"/>
          </a:xfrm>
        </p:grpSpPr>
        <p:sp>
          <p:nvSpPr>
            <p:cNvPr id="58" name="文本框 38"/>
            <p:cNvSpPr txBox="1"/>
            <p:nvPr/>
          </p:nvSpPr>
          <p:spPr>
            <a:xfrm>
              <a:off x="1541720" y="2349127"/>
              <a:ext cx="213378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9" name="文本框 39"/>
            <p:cNvSpPr txBox="1"/>
            <p:nvPr/>
          </p:nvSpPr>
          <p:spPr>
            <a:xfrm>
              <a:off x="1541720" y="2801980"/>
              <a:ext cx="3350294" cy="93154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本项目是利用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Spyder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做出来的，在学习了基础操作后，由于懂的函数不是很多，所以系统比较单调。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7190707" y="3947215"/>
            <a:ext cx="3932590" cy="1492250"/>
            <a:chOff x="1541720" y="1429110"/>
            <a:chExt cx="3932589" cy="1492250"/>
          </a:xfrm>
        </p:grpSpPr>
        <p:sp>
          <p:nvSpPr>
            <p:cNvPr id="61" name="文本框 41"/>
            <p:cNvSpPr txBox="1"/>
            <p:nvPr/>
          </p:nvSpPr>
          <p:spPr>
            <a:xfrm>
              <a:off x="1541720" y="2349127"/>
              <a:ext cx="213378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2" name="文本框 42"/>
            <p:cNvSpPr txBox="1"/>
            <p:nvPr/>
          </p:nvSpPr>
          <p:spPr>
            <a:xfrm>
              <a:off x="2124015" y="1429110"/>
              <a:ext cx="3350294" cy="149225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在本项目中，我觉得还能试着将输入拼音转换为文字，这样更方便，已经系统运行初始城市的保存，在下次进入系统能直接显示上一次查询的城市天气状态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702941" y="3243643"/>
            <a:ext cx="3350295" cy="1212215"/>
            <a:chOff x="1707455" y="1728195"/>
            <a:chExt cx="3350294" cy="1212215"/>
          </a:xfrm>
        </p:grpSpPr>
        <p:sp>
          <p:nvSpPr>
            <p:cNvPr id="64" name="文本框 44"/>
            <p:cNvSpPr txBox="1"/>
            <p:nvPr/>
          </p:nvSpPr>
          <p:spPr>
            <a:xfrm>
              <a:off x="2758233" y="2349127"/>
              <a:ext cx="213378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5" name="文本框 45"/>
            <p:cNvSpPr txBox="1"/>
            <p:nvPr/>
          </p:nvSpPr>
          <p:spPr>
            <a:xfrm>
              <a:off x="1707455" y="1728195"/>
              <a:ext cx="3350294" cy="121221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14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在本项目中我加入了查询其它城市天气状态的操作，在输入一开始相查询的城市后，可以选择查询它或者其它城市。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695196" y="1638556"/>
            <a:ext cx="3749710" cy="931545"/>
            <a:chOff x="1142305" y="2116815"/>
            <a:chExt cx="3749709" cy="931545"/>
          </a:xfrm>
        </p:grpSpPr>
        <p:sp>
          <p:nvSpPr>
            <p:cNvPr id="67" name="文本框 47"/>
            <p:cNvSpPr txBox="1"/>
            <p:nvPr/>
          </p:nvSpPr>
          <p:spPr>
            <a:xfrm>
              <a:off x="2758233" y="2349127"/>
              <a:ext cx="213378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8" name="文本框 48"/>
            <p:cNvSpPr txBox="1"/>
            <p:nvPr/>
          </p:nvSpPr>
          <p:spPr>
            <a:xfrm>
              <a:off x="1142305" y="2116815"/>
              <a:ext cx="3350294" cy="93154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14000"/>
                </a:lnSpc>
              </a:pPr>
              <a:r>
                <a:rPr lang="zh-CN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本项目是我在实践第二天独立完成的，做出来的系统能查询全球任意城市最近几天的天气状态。</a:t>
              </a:r>
              <a:endPara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4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6280724" y="3429000"/>
            <a:ext cx="5234940" cy="110680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zh-CN" altLang="en-US" sz="6600" b="1" dirty="0">
                <a:latin typeface="苹方 特细" panose="020B0100000000000000" pitchFamily="34" charset="-122"/>
                <a:ea typeface="苹方 特细" panose="020B0100000000000000" pitchFamily="34" charset="-122"/>
              </a:rPr>
              <a:t>感谢您的观看</a:t>
            </a:r>
            <a:endParaRPr lang="zh-CN" altLang="en-US" sz="6600" b="1" dirty="0">
              <a:latin typeface="苹方 特细" panose="020B0100000000000000" pitchFamily="34" charset="-122"/>
              <a:ea typeface="苹方 特细" panose="020B01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389841" y="2859213"/>
            <a:ext cx="351100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汉仪细等线简" panose="02010609000101010101" pitchFamily="49" charset="-122"/>
                <a:ea typeface="汉仪细等线简" panose="02010609000101010101" pitchFamily="49" charset="-122"/>
              </a:rPr>
              <a:t>第一部分  项目解析</a:t>
            </a:r>
            <a:endParaRPr lang="zh-CN" altLang="en-US" sz="2400" dirty="0">
              <a:latin typeface="汉仪细等线简" panose="02010609000101010101" pitchFamily="49" charset="-122"/>
              <a:ea typeface="汉仪细等线简" panose="0201060900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03544" y="3621964"/>
            <a:ext cx="351100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汉仪细等线简" panose="02010609000101010101" pitchFamily="49" charset="-122"/>
                <a:ea typeface="汉仪细等线简" panose="02010609000101010101" pitchFamily="49" charset="-122"/>
              </a:defRPr>
            </a:lvl1pPr>
          </a:lstStyle>
          <a:p>
            <a:r>
              <a:rPr lang="zh-CN" altLang="en-US" dirty="0"/>
              <a:t>第二部分  功能介绍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454809" y="4493439"/>
            <a:ext cx="351100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汉仪细等线简" panose="02010609000101010101" pitchFamily="49" charset="-122"/>
                <a:ea typeface="汉仪细等线简" panose="02010609000101010101" pitchFamily="49" charset="-122"/>
              </a:rPr>
              <a:t>第三部分 本周计划 </a:t>
            </a:r>
            <a:endParaRPr lang="zh-CN" altLang="en-US" sz="2400" dirty="0">
              <a:latin typeface="汉仪细等线简" panose="02010609000101010101" pitchFamily="49" charset="-122"/>
              <a:ea typeface="汉仪细等线简" panose="0201060900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103542" y="5364915"/>
            <a:ext cx="351100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汉仪细等线简" panose="02010609000101010101" pitchFamily="49" charset="-122"/>
                <a:ea typeface="汉仪细等线简" panose="02010609000101010101" pitchFamily="49" charset="-122"/>
              </a:defRPr>
            </a:lvl1pPr>
          </a:lstStyle>
          <a:p>
            <a:r>
              <a:rPr lang="zh-CN" altLang="en-US" dirty="0"/>
              <a:t>第四部分  总结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8381146" y="255156"/>
            <a:ext cx="3134191" cy="186204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zh-CN" altLang="en-US" sz="11500" dirty="0">
                <a:latin typeface="等线 Light" panose="02010600030101010101" pitchFamily="2" charset="-122"/>
                <a:ea typeface="等线 Light" panose="02010600030101010101" pitchFamily="2" charset="-122"/>
              </a:rPr>
              <a:t>目录</a:t>
            </a:r>
            <a:endParaRPr lang="zh-CN" altLang="en-US" sz="115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8"/>
          <p:cNvGrpSpPr/>
          <p:nvPr/>
        </p:nvGrpSpPr>
        <p:grpSpPr>
          <a:xfrm>
            <a:off x="5523168" y="2861669"/>
            <a:ext cx="1802335" cy="1107996"/>
            <a:chOff x="2476756" y="1998068"/>
            <a:chExt cx="1802335" cy="1107996"/>
          </a:xfrm>
        </p:grpSpPr>
        <p:sp>
          <p:nvSpPr>
            <p:cNvPr id="6" name="文本框 5"/>
            <p:cNvSpPr txBox="1"/>
            <p:nvPr>
              <p:custDataLst>
                <p:tags r:id="rId2"/>
              </p:custDataLst>
            </p:nvPr>
          </p:nvSpPr>
          <p:spPr>
            <a:xfrm>
              <a:off x="2476756" y="2458982"/>
              <a:ext cx="654025" cy="461665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</a:t>
              </a:r>
              <a:r>
                <a:rPr lang="en-US" altLang="zh-CN" sz="3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art</a:t>
              </a:r>
              <a:endParaRPr lang="zh-CN" altLang="en-US" sz="8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文本框 13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2501270" y="2337500"/>
              <a:ext cx="61555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第一章</a:t>
              </a:r>
              <a:endPara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14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253169" y="1998068"/>
              <a:ext cx="1025922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72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01</a:t>
              </a:r>
              <a:endParaRPr lang="zh-CN" altLang="en-US" sz="7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9" name="标题 5"/>
          <p:cNvSpPr txBox="1"/>
          <p:nvPr>
            <p:custDataLst>
              <p:tags r:id="rId5"/>
            </p:custDataLst>
          </p:nvPr>
        </p:nvSpPr>
        <p:spPr>
          <a:xfrm>
            <a:off x="7762900" y="3166109"/>
            <a:ext cx="3028575" cy="442595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3200" kern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项目解析</a:t>
            </a:r>
            <a:endParaRPr lang="zh-CN" altLang="en-US" sz="3200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7"/>
          <p:cNvSpPr txBox="1"/>
          <p:nvPr/>
        </p:nvSpPr>
        <p:spPr>
          <a:xfrm>
            <a:off x="7653179" y="2901474"/>
            <a:ext cx="3860800" cy="808990"/>
          </a:xfrm>
          <a:prstGeom prst="rect">
            <a:avLst/>
          </a:prstGeom>
          <a:noFill/>
        </p:spPr>
        <p:txBody>
          <a:bodyPr lIns="91431" tIns="45715" rIns="91431" bIns="45715">
            <a:spAutoFit/>
          </a:bodyPr>
          <a:lstStyle/>
          <a:p>
            <a:pPr defTabSz="913765">
              <a:lnSpc>
                <a:spcPct val="130000"/>
              </a:lnSpc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  <a:sym typeface="+mn-ea"/>
              </a:rPr>
              <a:t>为使用的用户提供未来五天的天气情况。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空心弧 4"/>
          <p:cNvSpPr/>
          <p:nvPr/>
        </p:nvSpPr>
        <p:spPr bwMode="auto">
          <a:xfrm rot="16200000">
            <a:off x="1140620" y="2366486"/>
            <a:ext cx="3376613" cy="3376613"/>
          </a:xfrm>
          <a:custGeom>
            <a:avLst/>
            <a:gdLst>
              <a:gd name="T0" fmla="*/ 954518 w 21600"/>
              <a:gd name="T1" fmla="*/ 2897635 h 21600"/>
              <a:gd name="T2" fmla="*/ 273724 w 21600"/>
              <a:gd name="T3" fmla="*/ 1688307 h 21600"/>
              <a:gd name="T4" fmla="*/ 1688306 w 21600"/>
              <a:gd name="T5" fmla="*/ 273725 h 21600"/>
              <a:gd name="T6" fmla="*/ 3102888 w 21600"/>
              <a:gd name="T7" fmla="*/ 1688307 h 21600"/>
              <a:gd name="T8" fmla="*/ 2421937 w 21600"/>
              <a:gd name="T9" fmla="*/ 2897635 h 21600"/>
              <a:gd name="T10" fmla="*/ 2563880 w 21600"/>
              <a:gd name="T11" fmla="*/ 3131653 h 21600"/>
              <a:gd name="T12" fmla="*/ 3376612 w 21600"/>
              <a:gd name="T13" fmla="*/ 1688307 h 21600"/>
              <a:gd name="T14" fmla="*/ 1688306 w 21600"/>
              <a:gd name="T15" fmla="*/ 0 h 21600"/>
              <a:gd name="T16" fmla="*/ 0 w 21600"/>
              <a:gd name="T17" fmla="*/ 1688307 h 21600"/>
              <a:gd name="T18" fmla="*/ 812575 w 21600"/>
              <a:gd name="T19" fmla="*/ 3131653 h 21600"/>
              <a:gd name="T20" fmla="*/ 954518 w 21600"/>
              <a:gd name="T21" fmla="*/ 2897635 h 216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600"/>
              <a:gd name="T34" fmla="*/ 0 h 21600"/>
              <a:gd name="T35" fmla="*/ 21600 w 21600"/>
              <a:gd name="T36" fmla="*/ 18772 h 2160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600" h="21600">
                <a:moveTo>
                  <a:pt x="6106" y="18536"/>
                </a:moveTo>
                <a:cubicBezTo>
                  <a:pt x="3402" y="16896"/>
                  <a:pt x="1751" y="13962"/>
                  <a:pt x="1751" y="10800"/>
                </a:cubicBezTo>
                <a:cubicBezTo>
                  <a:pt x="1751" y="5802"/>
                  <a:pt x="5802" y="1751"/>
                  <a:pt x="10800" y="1751"/>
                </a:cubicBezTo>
                <a:cubicBezTo>
                  <a:pt x="15797" y="1751"/>
                  <a:pt x="19849" y="5802"/>
                  <a:pt x="19849" y="10800"/>
                </a:cubicBezTo>
                <a:cubicBezTo>
                  <a:pt x="19849" y="13962"/>
                  <a:pt x="18197" y="16896"/>
                  <a:pt x="15493" y="18536"/>
                </a:cubicBezTo>
                <a:lnTo>
                  <a:pt x="16401" y="20033"/>
                </a:lnTo>
                <a:cubicBezTo>
                  <a:pt x="19628" y="18075"/>
                  <a:pt x="21600" y="1457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-1" y="14574"/>
                  <a:pt x="1971" y="18075"/>
                  <a:pt x="5198" y="20033"/>
                </a:cubicBezTo>
                <a:lnTo>
                  <a:pt x="6106" y="185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endParaRPr lang="zh-CN" altLang="en-US" sz="1425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2049575" y="3709510"/>
            <a:ext cx="176508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495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495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495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495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项目解析</a:t>
            </a:r>
            <a:endParaRPr lang="zh-CN" altLang="en-US" sz="28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 bwMode="auto">
          <a:xfrm>
            <a:off x="7074695" y="2580482"/>
            <a:ext cx="2133600" cy="448132"/>
            <a:chOff x="7073484" y="2358129"/>
            <a:chExt cx="2134334" cy="447365"/>
          </a:xfrm>
        </p:grpSpPr>
        <p:sp>
          <p:nvSpPr>
            <p:cNvPr id="8" name="TextBox 138"/>
            <p:cNvSpPr txBox="1">
              <a:spLocks noChangeArrowheads="1"/>
            </p:cNvSpPr>
            <p:nvPr/>
          </p:nvSpPr>
          <p:spPr bwMode="auto">
            <a:xfrm>
              <a:off x="7433542" y="2358129"/>
              <a:ext cx="1774276" cy="3068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1" tIns="0" rIns="91431" bIns="0">
              <a:spAutoFit/>
            </a:bodyPr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0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目的</a:t>
              </a:r>
              <a:endPara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  <p:sp>
          <p:nvSpPr>
            <p:cNvPr id="9" name="矩形 22"/>
            <p:cNvSpPr>
              <a:spLocks noChangeArrowheads="1"/>
            </p:cNvSpPr>
            <p:nvPr/>
          </p:nvSpPr>
          <p:spPr bwMode="auto">
            <a:xfrm>
              <a:off x="7073484" y="2574698"/>
              <a:ext cx="360058" cy="23079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0" name="TextBox 71"/>
          <p:cNvSpPr txBox="1"/>
          <p:nvPr/>
        </p:nvSpPr>
        <p:spPr>
          <a:xfrm>
            <a:off x="7725569" y="4174649"/>
            <a:ext cx="3716339" cy="449580"/>
          </a:xfrm>
          <a:prstGeom prst="rect">
            <a:avLst/>
          </a:prstGeom>
          <a:noFill/>
        </p:spPr>
        <p:txBody>
          <a:bodyPr lIns="91431" tIns="45715" rIns="91431" bIns="45715">
            <a:spAutoFit/>
          </a:bodyPr>
          <a:lstStyle/>
          <a:p>
            <a:pPr defTabSz="913765">
              <a:lnSpc>
                <a:spcPct val="130000"/>
              </a:lnSpc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方便人们日常生活</a:t>
            </a:r>
            <a:r>
              <a:rPr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 bwMode="auto">
          <a:xfrm>
            <a:off x="7074695" y="3709511"/>
            <a:ext cx="2133600" cy="461645"/>
            <a:chOff x="7073484" y="3472766"/>
            <a:chExt cx="2134334" cy="462938"/>
          </a:xfrm>
        </p:grpSpPr>
        <p:sp>
          <p:nvSpPr>
            <p:cNvPr id="12" name="TextBox 72"/>
            <p:cNvSpPr txBox="1">
              <a:spLocks noChangeArrowheads="1"/>
            </p:cNvSpPr>
            <p:nvPr/>
          </p:nvSpPr>
          <p:spPr bwMode="auto">
            <a:xfrm>
              <a:off x="7433542" y="3472766"/>
              <a:ext cx="1774276" cy="462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1" tIns="0" rIns="91431" bIns="0">
              <a:spAutoFit/>
            </a:bodyPr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背景</a:t>
              </a:r>
              <a:endPara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  <p:sp>
          <p:nvSpPr>
            <p:cNvPr id="13" name="矩形 22"/>
            <p:cNvSpPr>
              <a:spLocks noChangeArrowheads="1"/>
            </p:cNvSpPr>
            <p:nvPr/>
          </p:nvSpPr>
          <p:spPr bwMode="auto">
            <a:xfrm>
              <a:off x="7073484" y="3605658"/>
              <a:ext cx="360058" cy="23079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4" name="TextBox 74"/>
          <p:cNvSpPr txBox="1"/>
          <p:nvPr/>
        </p:nvSpPr>
        <p:spPr>
          <a:xfrm>
            <a:off x="7449979" y="5232876"/>
            <a:ext cx="3860800" cy="643890"/>
          </a:xfrm>
          <a:prstGeom prst="rect">
            <a:avLst/>
          </a:prstGeom>
          <a:noFill/>
        </p:spPr>
        <p:txBody>
          <a:bodyPr lIns="91431" tIns="45715" rIns="91431" bIns="45715">
            <a:spAutoFit/>
          </a:bodyPr>
          <a:lstStyle/>
          <a:p>
            <a:pPr lvl="0" algn="l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  <a:sym typeface="+mn-ea"/>
              </a:rPr>
              <a:t>能够在用户输入查询城市后从当天开始，一次性出现未来五天的天气情况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  <a:sym typeface="+mn-ea"/>
            </a:endParaRPr>
          </a:p>
        </p:txBody>
      </p:sp>
      <p:grpSp>
        <p:nvGrpSpPr>
          <p:cNvPr id="15" name="组合 14"/>
          <p:cNvGrpSpPr/>
          <p:nvPr/>
        </p:nvGrpSpPr>
        <p:grpSpPr bwMode="auto">
          <a:xfrm>
            <a:off x="7074695" y="4771547"/>
            <a:ext cx="2148840" cy="461645"/>
            <a:chOff x="7073484" y="4534743"/>
            <a:chExt cx="2149579" cy="462938"/>
          </a:xfrm>
        </p:grpSpPr>
        <p:sp>
          <p:nvSpPr>
            <p:cNvPr id="16" name="TextBox 75"/>
            <p:cNvSpPr txBox="1">
              <a:spLocks noChangeArrowheads="1"/>
            </p:cNvSpPr>
            <p:nvPr/>
          </p:nvSpPr>
          <p:spPr bwMode="auto">
            <a:xfrm>
              <a:off x="7448787" y="4534743"/>
              <a:ext cx="1774276" cy="462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1" tIns="0" rIns="91431" bIns="0">
              <a:spAutoFit/>
            </a:bodyPr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优点</a:t>
              </a:r>
              <a:endPara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  <p:sp>
          <p:nvSpPr>
            <p:cNvPr id="17" name="矩形 22"/>
            <p:cNvSpPr>
              <a:spLocks noChangeArrowheads="1"/>
            </p:cNvSpPr>
            <p:nvPr/>
          </p:nvSpPr>
          <p:spPr bwMode="auto">
            <a:xfrm>
              <a:off x="7073484" y="4667635"/>
              <a:ext cx="360058" cy="23079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 bwMode="auto">
          <a:xfrm>
            <a:off x="1643857" y="2850674"/>
            <a:ext cx="2406651" cy="2405063"/>
            <a:chOff x="1642796" y="2615022"/>
            <a:chExt cx="2407382" cy="2405286"/>
          </a:xfrm>
          <a:solidFill>
            <a:schemeClr val="accent1">
              <a:lumMod val="75000"/>
            </a:schemeClr>
          </a:solidFill>
        </p:grpSpPr>
        <p:sp>
          <p:nvSpPr>
            <p:cNvPr id="19" name="空心弧 3"/>
            <p:cNvSpPr/>
            <p:nvPr/>
          </p:nvSpPr>
          <p:spPr bwMode="auto">
            <a:xfrm rot="-6297671">
              <a:off x="1643844" y="2613974"/>
              <a:ext cx="2405286" cy="2407382"/>
            </a:xfrm>
            <a:custGeom>
              <a:avLst/>
              <a:gdLst>
                <a:gd name="T0" fmla="*/ 294313 w 21600"/>
                <a:gd name="T1" fmla="*/ 859859 h 21600"/>
                <a:gd name="T2" fmla="*/ 1202532 w 21600"/>
                <a:gd name="T3" fmla="*/ 231822 h 21600"/>
                <a:gd name="T4" fmla="*/ 2110861 w 21600"/>
                <a:gd name="T5" fmla="*/ 859859 h 21600"/>
                <a:gd name="T6" fmla="*/ 2327448 w 21600"/>
                <a:gd name="T7" fmla="*/ 777830 h 21600"/>
                <a:gd name="T8" fmla="*/ 1202643 w 21600"/>
                <a:gd name="T9" fmla="*/ 0 h 21600"/>
                <a:gd name="T10" fmla="*/ 77726 w 21600"/>
                <a:gd name="T11" fmla="*/ 777830 h 21600"/>
                <a:gd name="T12" fmla="*/ 294313 w 21600"/>
                <a:gd name="T13" fmla="*/ 859859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600"/>
                <a:gd name="T22" fmla="*/ 0 h 21600"/>
                <a:gd name="T23" fmla="*/ 21600 w 21600"/>
                <a:gd name="T24" fmla="*/ 3969 h 216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21600">
                  <a:moveTo>
                    <a:pt x="2643" y="7715"/>
                  </a:moveTo>
                  <a:cubicBezTo>
                    <a:pt x="3926" y="4323"/>
                    <a:pt x="7173" y="2080"/>
                    <a:pt x="10799" y="2080"/>
                  </a:cubicBezTo>
                  <a:cubicBezTo>
                    <a:pt x="14426" y="2079"/>
                    <a:pt x="17673" y="4323"/>
                    <a:pt x="18956" y="7715"/>
                  </a:cubicBezTo>
                  <a:lnTo>
                    <a:pt x="20901" y="6979"/>
                  </a:lnTo>
                  <a:cubicBezTo>
                    <a:pt x="19313" y="2779"/>
                    <a:pt x="15290" y="0"/>
                    <a:pt x="10800" y="0"/>
                  </a:cubicBezTo>
                  <a:cubicBezTo>
                    <a:pt x="6309" y="-1"/>
                    <a:pt x="2286" y="2779"/>
                    <a:pt x="698" y="6979"/>
                  </a:cubicBezTo>
                  <a:lnTo>
                    <a:pt x="2643" y="77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 sz="1425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空心弧 3"/>
            <p:cNvSpPr/>
            <p:nvPr/>
          </p:nvSpPr>
          <p:spPr bwMode="auto">
            <a:xfrm rot="7872149">
              <a:off x="1643844" y="2613974"/>
              <a:ext cx="2405286" cy="2407382"/>
            </a:xfrm>
            <a:custGeom>
              <a:avLst/>
              <a:gdLst>
                <a:gd name="T0" fmla="*/ 294313 w 21600"/>
                <a:gd name="T1" fmla="*/ 859859 h 21600"/>
                <a:gd name="T2" fmla="*/ 1202532 w 21600"/>
                <a:gd name="T3" fmla="*/ 231822 h 21600"/>
                <a:gd name="T4" fmla="*/ 2110861 w 21600"/>
                <a:gd name="T5" fmla="*/ 859859 h 21600"/>
                <a:gd name="T6" fmla="*/ 2327448 w 21600"/>
                <a:gd name="T7" fmla="*/ 777830 h 21600"/>
                <a:gd name="T8" fmla="*/ 1202643 w 21600"/>
                <a:gd name="T9" fmla="*/ 0 h 21600"/>
                <a:gd name="T10" fmla="*/ 77726 w 21600"/>
                <a:gd name="T11" fmla="*/ 777830 h 21600"/>
                <a:gd name="T12" fmla="*/ 294313 w 21600"/>
                <a:gd name="T13" fmla="*/ 859859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600"/>
                <a:gd name="T22" fmla="*/ 0 h 21600"/>
                <a:gd name="T23" fmla="*/ 21600 w 21600"/>
                <a:gd name="T24" fmla="*/ 3969 h 216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21600">
                  <a:moveTo>
                    <a:pt x="2643" y="7715"/>
                  </a:moveTo>
                  <a:cubicBezTo>
                    <a:pt x="3926" y="4323"/>
                    <a:pt x="7173" y="2080"/>
                    <a:pt x="10799" y="2080"/>
                  </a:cubicBezTo>
                  <a:cubicBezTo>
                    <a:pt x="14426" y="2079"/>
                    <a:pt x="17673" y="4323"/>
                    <a:pt x="18956" y="7715"/>
                  </a:cubicBezTo>
                  <a:lnTo>
                    <a:pt x="20901" y="6979"/>
                  </a:lnTo>
                  <a:cubicBezTo>
                    <a:pt x="19313" y="2779"/>
                    <a:pt x="15290" y="0"/>
                    <a:pt x="10800" y="0"/>
                  </a:cubicBezTo>
                  <a:cubicBezTo>
                    <a:pt x="6309" y="-1"/>
                    <a:pt x="2286" y="2779"/>
                    <a:pt x="698" y="6979"/>
                  </a:cubicBezTo>
                  <a:lnTo>
                    <a:pt x="2643" y="77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 sz="1425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 bwMode="auto">
          <a:xfrm>
            <a:off x="4013995" y="2901474"/>
            <a:ext cx="3060700" cy="2117565"/>
            <a:chOff x="4013318" y="2665635"/>
            <a:chExt cx="3060168" cy="2117238"/>
          </a:xfrm>
        </p:grpSpPr>
        <p:cxnSp>
          <p:nvCxnSpPr>
            <p:cNvPr id="22" name="直接连接符 21"/>
            <p:cNvCxnSpPr/>
            <p:nvPr/>
          </p:nvCxnSpPr>
          <p:spPr>
            <a:xfrm flipH="1">
              <a:off x="4151407" y="2665635"/>
              <a:ext cx="2922079" cy="241263"/>
            </a:xfrm>
            <a:prstGeom prst="line">
              <a:avLst/>
            </a:prstGeom>
            <a:ln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1"/>
            </p:cNvCxnSpPr>
            <p:nvPr/>
          </p:nvCxnSpPr>
          <p:spPr>
            <a:xfrm flipH="1" flipV="1">
              <a:off x="4151407" y="4535261"/>
              <a:ext cx="2922079" cy="247612"/>
            </a:xfrm>
            <a:prstGeom prst="line">
              <a:avLst/>
            </a:prstGeom>
            <a:ln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4013318" y="3708461"/>
              <a:ext cx="3060168" cy="109521"/>
            </a:xfrm>
            <a:prstGeom prst="line">
              <a:avLst/>
            </a:prstGeom>
            <a:ln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4"/>
          <p:cNvSpPr txBox="1"/>
          <p:nvPr/>
        </p:nvSpPr>
        <p:spPr>
          <a:xfrm>
            <a:off x="569944" y="535301"/>
            <a:ext cx="2665296" cy="46037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endParaRPr lang="en-US" altLang="zh-CN" sz="2400" dirty="0">
              <a:latin typeface="华文细黑" panose="02010600040101010101" charset="-122"/>
              <a:ea typeface="华文细黑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ldLvl="0" animBg="1"/>
      <p:bldP spid="6" grpId="0"/>
      <p:bldP spid="10" grpId="0"/>
      <p:bldP spid="14" grpId="0"/>
      <p:bldP spid="27" grpId="0"/>
      <p:bldP spid="2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1471273" y="3000854"/>
            <a:ext cx="764171" cy="76427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椭圆 13"/>
          <p:cNvSpPr/>
          <p:nvPr/>
        </p:nvSpPr>
        <p:spPr>
          <a:xfrm>
            <a:off x="4237713" y="3000854"/>
            <a:ext cx="764171" cy="764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zh-CN" altLang="en-US" sz="2400"/>
          </a:p>
        </p:txBody>
      </p:sp>
      <p:sp>
        <p:nvSpPr>
          <p:cNvPr id="15" name="椭圆 14"/>
          <p:cNvSpPr/>
          <p:nvPr/>
        </p:nvSpPr>
        <p:spPr>
          <a:xfrm>
            <a:off x="7004154" y="3000854"/>
            <a:ext cx="764171" cy="76427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椭圆 15"/>
          <p:cNvSpPr/>
          <p:nvPr/>
        </p:nvSpPr>
        <p:spPr>
          <a:xfrm>
            <a:off x="9770593" y="3000854"/>
            <a:ext cx="764171" cy="7642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zh-CN" altLang="en-US" sz="2400"/>
          </a:p>
        </p:txBody>
      </p:sp>
      <p:cxnSp>
        <p:nvCxnSpPr>
          <p:cNvPr id="17" name="直接连接符 16"/>
          <p:cNvCxnSpPr>
            <a:endCxn id="13" idx="2"/>
          </p:cNvCxnSpPr>
          <p:nvPr/>
        </p:nvCxnSpPr>
        <p:spPr>
          <a:xfrm>
            <a:off x="556996" y="3382990"/>
            <a:ext cx="9142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16" idx="6"/>
          </p:cNvCxnSpPr>
          <p:nvPr/>
        </p:nvCxnSpPr>
        <p:spPr>
          <a:xfrm>
            <a:off x="10534764" y="3382990"/>
            <a:ext cx="91427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13" idx="6"/>
            <a:endCxn id="14" idx="2"/>
          </p:cNvCxnSpPr>
          <p:nvPr/>
        </p:nvCxnSpPr>
        <p:spPr>
          <a:xfrm>
            <a:off x="2235445" y="3382990"/>
            <a:ext cx="20022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14" idx="6"/>
            <a:endCxn id="15" idx="2"/>
          </p:cNvCxnSpPr>
          <p:nvPr/>
        </p:nvCxnSpPr>
        <p:spPr>
          <a:xfrm>
            <a:off x="5001885" y="3382990"/>
            <a:ext cx="20022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15" idx="6"/>
            <a:endCxn id="16" idx="2"/>
          </p:cNvCxnSpPr>
          <p:nvPr/>
        </p:nvCxnSpPr>
        <p:spPr>
          <a:xfrm>
            <a:off x="7768324" y="3382990"/>
            <a:ext cx="20022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13" idx="0"/>
          </p:cNvCxnSpPr>
          <p:nvPr/>
        </p:nvCxnSpPr>
        <p:spPr>
          <a:xfrm flipV="1">
            <a:off x="1853359" y="2250226"/>
            <a:ext cx="0" cy="75062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1853359" y="2236577"/>
            <a:ext cx="38208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15" idx="0"/>
          </p:cNvCxnSpPr>
          <p:nvPr/>
        </p:nvCxnSpPr>
        <p:spPr>
          <a:xfrm flipV="1">
            <a:off x="7386238" y="2250226"/>
            <a:ext cx="0" cy="75062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386238" y="2236577"/>
            <a:ext cx="38208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14" idx="4"/>
          </p:cNvCxnSpPr>
          <p:nvPr/>
        </p:nvCxnSpPr>
        <p:spPr>
          <a:xfrm>
            <a:off x="4619798" y="3765127"/>
            <a:ext cx="0" cy="75062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10800000">
            <a:off x="4237714" y="4529402"/>
            <a:ext cx="38208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16" idx="4"/>
          </p:cNvCxnSpPr>
          <p:nvPr/>
        </p:nvCxnSpPr>
        <p:spPr>
          <a:xfrm>
            <a:off x="10152677" y="3765127"/>
            <a:ext cx="0" cy="75062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rot="10800000">
            <a:off x="9770593" y="4529402"/>
            <a:ext cx="38208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任意多边形 29"/>
          <p:cNvSpPr>
            <a:spLocks noChangeAspect="1"/>
          </p:cNvSpPr>
          <p:nvPr/>
        </p:nvSpPr>
        <p:spPr>
          <a:xfrm>
            <a:off x="7254423" y="3166990"/>
            <a:ext cx="263632" cy="432000"/>
          </a:xfrm>
          <a:custGeom>
            <a:avLst/>
            <a:gdLst>
              <a:gd name="connsiteX0" fmla="*/ 3411 w 2415654"/>
              <a:gd name="connsiteY0" fmla="*/ 1160060 h 3957849"/>
              <a:gd name="connsiteX1" fmla="*/ 392373 w 2415654"/>
              <a:gd name="connsiteY1" fmla="*/ 1160060 h 3957849"/>
              <a:gd name="connsiteX2" fmla="*/ 392373 w 2415654"/>
              <a:gd name="connsiteY2" fmla="*/ 2123285 h 3957849"/>
              <a:gd name="connsiteX3" fmla="*/ 396449 w 2415654"/>
              <a:gd name="connsiteY3" fmla="*/ 2204161 h 3957849"/>
              <a:gd name="connsiteX4" fmla="*/ 791679 w 2415654"/>
              <a:gd name="connsiteY4" fmla="*/ 2811618 h 3957849"/>
              <a:gd name="connsiteX5" fmla="*/ 1612465 w 2415654"/>
              <a:gd name="connsiteY5" fmla="*/ 2818304 h 3957849"/>
              <a:gd name="connsiteX6" fmla="*/ 2024800 w 2415654"/>
              <a:gd name="connsiteY6" fmla="*/ 2108576 h 3957849"/>
              <a:gd name="connsiteX7" fmla="*/ 2026692 w 2415654"/>
              <a:gd name="connsiteY7" fmla="*/ 2108576 h 3957849"/>
              <a:gd name="connsiteX8" fmla="*/ 2026692 w 2415654"/>
              <a:gd name="connsiteY8" fmla="*/ 1160060 h 3957849"/>
              <a:gd name="connsiteX9" fmla="*/ 2415654 w 2415654"/>
              <a:gd name="connsiteY9" fmla="*/ 1160060 h 3957849"/>
              <a:gd name="connsiteX10" fmla="*/ 2415654 w 2415654"/>
              <a:gd name="connsiteY10" fmla="*/ 2108577 h 3957849"/>
              <a:gd name="connsiteX11" fmla="*/ 2415654 w 2415654"/>
              <a:gd name="connsiteY11" fmla="*/ 2135873 h 3957849"/>
              <a:gd name="connsiteX12" fmla="*/ 2413832 w 2415654"/>
              <a:gd name="connsiteY12" fmla="*/ 2135873 h 3957849"/>
              <a:gd name="connsiteX13" fmla="*/ 2404919 w 2415654"/>
              <a:gd name="connsiteY13" fmla="*/ 2269414 h 3957849"/>
              <a:gd name="connsiteX14" fmla="*/ 1806051 w 2415654"/>
              <a:gd name="connsiteY14" fmla="*/ 3157850 h 3957849"/>
              <a:gd name="connsiteX15" fmla="*/ 1509944 w 2415654"/>
              <a:gd name="connsiteY15" fmla="*/ 3278039 h 3957849"/>
              <a:gd name="connsiteX16" fmla="*/ 1433014 w 2415654"/>
              <a:gd name="connsiteY16" fmla="*/ 3292621 h 3957849"/>
              <a:gd name="connsiteX17" fmla="*/ 1433014 w 2415654"/>
              <a:gd name="connsiteY17" fmla="*/ 3718944 h 3957849"/>
              <a:gd name="connsiteX18" fmla="*/ 1194109 w 2415654"/>
              <a:gd name="connsiteY18" fmla="*/ 3957849 h 3957849"/>
              <a:gd name="connsiteX19" fmla="*/ 955204 w 2415654"/>
              <a:gd name="connsiteY19" fmla="*/ 3718944 h 3957849"/>
              <a:gd name="connsiteX20" fmla="*/ 955204 w 2415654"/>
              <a:gd name="connsiteY20" fmla="*/ 3287107 h 3957849"/>
              <a:gd name="connsiteX21" fmla="*/ 886698 w 2415654"/>
              <a:gd name="connsiteY21" fmla="*/ 3272962 h 3957849"/>
              <a:gd name="connsiteX22" fmla="*/ 592588 w 2415654"/>
              <a:gd name="connsiteY22" fmla="*/ 3147965 h 3957849"/>
              <a:gd name="connsiteX23" fmla="*/ 160 w 2415654"/>
              <a:gd name="connsiteY23" fmla="*/ 2088900 h 3957849"/>
              <a:gd name="connsiteX24" fmla="*/ 3411 w 2415654"/>
              <a:gd name="connsiteY24" fmla="*/ 2088953 h 3957849"/>
              <a:gd name="connsiteX25" fmla="*/ 1207827 w 2415654"/>
              <a:gd name="connsiteY25" fmla="*/ 0 h 3957849"/>
              <a:gd name="connsiteX26" fmla="*/ 1849272 w 2415654"/>
              <a:gd name="connsiteY26" fmla="*/ 641445 h 3957849"/>
              <a:gd name="connsiteX27" fmla="*/ 1849272 w 2415654"/>
              <a:gd name="connsiteY27" fmla="*/ 2033516 h 3957849"/>
              <a:gd name="connsiteX28" fmla="*/ 1207827 w 2415654"/>
              <a:gd name="connsiteY28" fmla="*/ 2674961 h 3957849"/>
              <a:gd name="connsiteX29" fmla="*/ 566382 w 2415654"/>
              <a:gd name="connsiteY29" fmla="*/ 2033516 h 3957849"/>
              <a:gd name="connsiteX30" fmla="*/ 566382 w 2415654"/>
              <a:gd name="connsiteY30" fmla="*/ 641445 h 3957849"/>
              <a:gd name="connsiteX31" fmla="*/ 1207827 w 2415654"/>
              <a:gd name="connsiteY31" fmla="*/ 0 h 3957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15654" h="3957849">
                <a:moveTo>
                  <a:pt x="3411" y="1160060"/>
                </a:moveTo>
                <a:lnTo>
                  <a:pt x="392373" y="1160060"/>
                </a:lnTo>
                <a:lnTo>
                  <a:pt x="392373" y="2123285"/>
                </a:lnTo>
                <a:lnTo>
                  <a:pt x="396449" y="2204161"/>
                </a:lnTo>
                <a:cubicBezTo>
                  <a:pt x="425976" y="2455114"/>
                  <a:pt x="570709" y="2680821"/>
                  <a:pt x="791679" y="2811618"/>
                </a:cubicBezTo>
                <a:cubicBezTo>
                  <a:pt x="1044216" y="2961101"/>
                  <a:pt x="1357526" y="2963653"/>
                  <a:pt x="1612465" y="2818304"/>
                </a:cubicBezTo>
                <a:cubicBezTo>
                  <a:pt x="1867404" y="2672955"/>
                  <a:pt x="2024800" y="2402038"/>
                  <a:pt x="2024800" y="2108576"/>
                </a:cubicBezTo>
                <a:lnTo>
                  <a:pt x="2026692" y="2108576"/>
                </a:lnTo>
                <a:lnTo>
                  <a:pt x="2026692" y="1160060"/>
                </a:lnTo>
                <a:lnTo>
                  <a:pt x="2415654" y="1160060"/>
                </a:lnTo>
                <a:lnTo>
                  <a:pt x="2415654" y="2108577"/>
                </a:lnTo>
                <a:lnTo>
                  <a:pt x="2415654" y="2135873"/>
                </a:lnTo>
                <a:lnTo>
                  <a:pt x="2413832" y="2135873"/>
                </a:lnTo>
                <a:lnTo>
                  <a:pt x="2404919" y="2269414"/>
                </a:lnTo>
                <a:cubicBezTo>
                  <a:pt x="2355227" y="2639667"/>
                  <a:pt x="2135844" y="2969825"/>
                  <a:pt x="1806051" y="3157850"/>
                </a:cubicBezTo>
                <a:cubicBezTo>
                  <a:pt x="1711825" y="3211572"/>
                  <a:pt x="1612205" y="3251627"/>
                  <a:pt x="1509944" y="3278039"/>
                </a:cubicBezTo>
                <a:lnTo>
                  <a:pt x="1433014" y="3292621"/>
                </a:lnTo>
                <a:lnTo>
                  <a:pt x="1433014" y="3718944"/>
                </a:lnTo>
                <a:cubicBezTo>
                  <a:pt x="1433014" y="3850888"/>
                  <a:pt x="1326053" y="3957849"/>
                  <a:pt x="1194109" y="3957849"/>
                </a:cubicBezTo>
                <a:cubicBezTo>
                  <a:pt x="1062165" y="3957849"/>
                  <a:pt x="955204" y="3850888"/>
                  <a:pt x="955204" y="3718944"/>
                </a:cubicBezTo>
                <a:lnTo>
                  <a:pt x="955204" y="3287107"/>
                </a:lnTo>
                <a:lnTo>
                  <a:pt x="886698" y="3272962"/>
                </a:lnTo>
                <a:cubicBezTo>
                  <a:pt x="784881" y="3244888"/>
                  <a:pt x="685927" y="3203215"/>
                  <a:pt x="592588" y="3147965"/>
                </a:cubicBezTo>
                <a:cubicBezTo>
                  <a:pt x="219233" y="2926967"/>
                  <a:pt x="-6908" y="2522702"/>
                  <a:pt x="160" y="2088900"/>
                </a:cubicBezTo>
                <a:lnTo>
                  <a:pt x="3411" y="2088953"/>
                </a:lnTo>
                <a:close/>
                <a:moveTo>
                  <a:pt x="1207827" y="0"/>
                </a:moveTo>
                <a:cubicBezTo>
                  <a:pt x="1562087" y="0"/>
                  <a:pt x="1849272" y="287185"/>
                  <a:pt x="1849272" y="641445"/>
                </a:cubicBezTo>
                <a:lnTo>
                  <a:pt x="1849272" y="2033516"/>
                </a:lnTo>
                <a:cubicBezTo>
                  <a:pt x="1849272" y="2387776"/>
                  <a:pt x="1562087" y="2674961"/>
                  <a:pt x="1207827" y="2674961"/>
                </a:cubicBezTo>
                <a:cubicBezTo>
                  <a:pt x="853567" y="2674961"/>
                  <a:pt x="566382" y="2387776"/>
                  <a:pt x="566382" y="2033516"/>
                </a:cubicBezTo>
                <a:lnTo>
                  <a:pt x="566382" y="641445"/>
                </a:lnTo>
                <a:cubicBezTo>
                  <a:pt x="566382" y="287185"/>
                  <a:pt x="853567" y="0"/>
                  <a:pt x="12078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zh-CN" altLang="en-US" sz="2400"/>
          </a:p>
        </p:txBody>
      </p:sp>
      <p:sp>
        <p:nvSpPr>
          <p:cNvPr id="31" name="任意多边形 30"/>
          <p:cNvSpPr>
            <a:spLocks noChangeAspect="1"/>
          </p:cNvSpPr>
          <p:nvPr/>
        </p:nvSpPr>
        <p:spPr>
          <a:xfrm>
            <a:off x="9973022" y="3166990"/>
            <a:ext cx="359314" cy="432000"/>
          </a:xfrm>
          <a:custGeom>
            <a:avLst/>
            <a:gdLst>
              <a:gd name="connsiteX0" fmla="*/ 2088797 w 4696209"/>
              <a:gd name="connsiteY0" fmla="*/ 2028780 h 5645436"/>
              <a:gd name="connsiteX1" fmla="*/ 2539173 w 4696209"/>
              <a:gd name="connsiteY1" fmla="*/ 2028780 h 5645436"/>
              <a:gd name="connsiteX2" fmla="*/ 2539173 w 4696209"/>
              <a:gd name="connsiteY2" fmla="*/ 3205719 h 5645436"/>
              <a:gd name="connsiteX3" fmla="*/ 3543193 w 4696209"/>
              <a:gd name="connsiteY3" fmla="*/ 3785390 h 5645436"/>
              <a:gd name="connsiteX4" fmla="*/ 3318005 w 4696209"/>
              <a:gd name="connsiteY4" fmla="*/ 4175427 h 5645436"/>
              <a:gd name="connsiteX5" fmla="*/ 2088797 w 4696209"/>
              <a:gd name="connsiteY5" fmla="*/ 3465743 h 5645436"/>
              <a:gd name="connsiteX6" fmla="*/ 2098957 w 4696209"/>
              <a:gd name="connsiteY6" fmla="*/ 3448147 h 5645436"/>
              <a:gd name="connsiteX7" fmla="*/ 2088797 w 4696209"/>
              <a:gd name="connsiteY7" fmla="*/ 3448147 h 5645436"/>
              <a:gd name="connsiteX8" fmla="*/ 2348105 w 4696209"/>
              <a:gd name="connsiteY8" fmla="*/ 1488857 h 5645436"/>
              <a:gd name="connsiteX9" fmla="*/ 525293 w 4696209"/>
              <a:gd name="connsiteY9" fmla="*/ 3311669 h 5645436"/>
              <a:gd name="connsiteX10" fmla="*/ 2348105 w 4696209"/>
              <a:gd name="connsiteY10" fmla="*/ 5134481 h 5645436"/>
              <a:gd name="connsiteX11" fmla="*/ 4170917 w 4696209"/>
              <a:gd name="connsiteY11" fmla="*/ 3311669 h 5645436"/>
              <a:gd name="connsiteX12" fmla="*/ 2348105 w 4696209"/>
              <a:gd name="connsiteY12" fmla="*/ 1488857 h 5645436"/>
              <a:gd name="connsiteX13" fmla="*/ 2348105 w 4696209"/>
              <a:gd name="connsiteY13" fmla="*/ 977902 h 5645436"/>
              <a:gd name="connsiteX14" fmla="*/ 4681872 w 4696209"/>
              <a:gd name="connsiteY14" fmla="*/ 3311669 h 5645436"/>
              <a:gd name="connsiteX15" fmla="*/ 2348105 w 4696209"/>
              <a:gd name="connsiteY15" fmla="*/ 5645436 h 5645436"/>
              <a:gd name="connsiteX16" fmla="*/ 14338 w 4696209"/>
              <a:gd name="connsiteY16" fmla="*/ 3311669 h 5645436"/>
              <a:gd name="connsiteX17" fmla="*/ 2348105 w 4696209"/>
              <a:gd name="connsiteY17" fmla="*/ 977902 h 5645436"/>
              <a:gd name="connsiteX18" fmla="*/ 3210794 w 4696209"/>
              <a:gd name="connsiteY18" fmla="*/ 1525 h 5645436"/>
              <a:gd name="connsiteX19" fmla="*/ 3559690 w 4696209"/>
              <a:gd name="connsiteY19" fmla="*/ 82166 h 5645436"/>
              <a:gd name="connsiteX20" fmla="*/ 4389841 w 4696209"/>
              <a:gd name="connsiteY20" fmla="*/ 561454 h 5645436"/>
              <a:gd name="connsiteX21" fmla="*/ 4664989 w 4696209"/>
              <a:gd name="connsiteY21" fmla="*/ 1285059 h 5645436"/>
              <a:gd name="connsiteX22" fmla="*/ 4652365 w 4696209"/>
              <a:gd name="connsiteY22" fmla="*/ 1313093 h 5645436"/>
              <a:gd name="connsiteX23" fmla="*/ 4548130 w 4696209"/>
              <a:gd name="connsiteY23" fmla="*/ 1493633 h 5645436"/>
              <a:gd name="connsiteX24" fmla="*/ 4361174 w 4696209"/>
              <a:gd name="connsiteY24" fmla="*/ 1610458 h 5645436"/>
              <a:gd name="connsiteX25" fmla="*/ 4227467 w 4696209"/>
              <a:gd name="connsiteY25" fmla="*/ 1579554 h 5645436"/>
              <a:gd name="connsiteX26" fmla="*/ 2742962 w 4696209"/>
              <a:gd name="connsiteY26" fmla="*/ 722476 h 5645436"/>
              <a:gd name="connsiteX27" fmla="*/ 2627331 w 4696209"/>
              <a:gd name="connsiteY27" fmla="*/ 490166 h 5645436"/>
              <a:gd name="connsiteX28" fmla="*/ 2634097 w 4696209"/>
              <a:gd name="connsiteY28" fmla="*/ 460273 h 5645436"/>
              <a:gd name="connsiteX29" fmla="*/ 2722954 w 4696209"/>
              <a:gd name="connsiteY29" fmla="*/ 306368 h 5645436"/>
              <a:gd name="connsiteX30" fmla="*/ 3210794 w 4696209"/>
              <a:gd name="connsiteY30" fmla="*/ 1525 h 5645436"/>
              <a:gd name="connsiteX31" fmla="*/ 1485416 w 4696209"/>
              <a:gd name="connsiteY31" fmla="*/ 1525 h 5645436"/>
              <a:gd name="connsiteX32" fmla="*/ 1973255 w 4696209"/>
              <a:gd name="connsiteY32" fmla="*/ 306368 h 5645436"/>
              <a:gd name="connsiteX33" fmla="*/ 2062112 w 4696209"/>
              <a:gd name="connsiteY33" fmla="*/ 460273 h 5645436"/>
              <a:gd name="connsiteX34" fmla="*/ 2068878 w 4696209"/>
              <a:gd name="connsiteY34" fmla="*/ 490166 h 5645436"/>
              <a:gd name="connsiteX35" fmla="*/ 1953247 w 4696209"/>
              <a:gd name="connsiteY35" fmla="*/ 722476 h 5645436"/>
              <a:gd name="connsiteX36" fmla="*/ 468743 w 4696209"/>
              <a:gd name="connsiteY36" fmla="*/ 1579554 h 5645436"/>
              <a:gd name="connsiteX37" fmla="*/ 335035 w 4696209"/>
              <a:gd name="connsiteY37" fmla="*/ 1610458 h 5645436"/>
              <a:gd name="connsiteX38" fmla="*/ 148079 w 4696209"/>
              <a:gd name="connsiteY38" fmla="*/ 1493633 h 5645436"/>
              <a:gd name="connsiteX39" fmla="*/ 43845 w 4696209"/>
              <a:gd name="connsiteY39" fmla="*/ 1313093 h 5645436"/>
              <a:gd name="connsiteX40" fmla="*/ 31220 w 4696209"/>
              <a:gd name="connsiteY40" fmla="*/ 1285059 h 5645436"/>
              <a:gd name="connsiteX41" fmla="*/ 306368 w 4696209"/>
              <a:gd name="connsiteY41" fmla="*/ 561454 h 5645436"/>
              <a:gd name="connsiteX42" fmla="*/ 1136520 w 4696209"/>
              <a:gd name="connsiteY42" fmla="*/ 82166 h 5645436"/>
              <a:gd name="connsiteX43" fmla="*/ 1485416 w 4696209"/>
              <a:gd name="connsiteY43" fmla="*/ 1525 h 5645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696209" h="5645436">
                <a:moveTo>
                  <a:pt x="2088797" y="2028780"/>
                </a:moveTo>
                <a:lnTo>
                  <a:pt x="2539173" y="2028780"/>
                </a:lnTo>
                <a:lnTo>
                  <a:pt x="2539173" y="3205719"/>
                </a:lnTo>
                <a:lnTo>
                  <a:pt x="3543193" y="3785390"/>
                </a:lnTo>
                <a:lnTo>
                  <a:pt x="3318005" y="4175427"/>
                </a:lnTo>
                <a:lnTo>
                  <a:pt x="2088797" y="3465743"/>
                </a:lnTo>
                <a:lnTo>
                  <a:pt x="2098957" y="3448147"/>
                </a:lnTo>
                <a:lnTo>
                  <a:pt x="2088797" y="3448147"/>
                </a:lnTo>
                <a:close/>
                <a:moveTo>
                  <a:pt x="2348105" y="1488857"/>
                </a:moveTo>
                <a:cubicBezTo>
                  <a:pt x="1341394" y="1488857"/>
                  <a:pt x="525293" y="2304958"/>
                  <a:pt x="525293" y="3311669"/>
                </a:cubicBezTo>
                <a:cubicBezTo>
                  <a:pt x="525293" y="4318380"/>
                  <a:pt x="1341394" y="5134481"/>
                  <a:pt x="2348105" y="5134481"/>
                </a:cubicBezTo>
                <a:cubicBezTo>
                  <a:pt x="3354816" y="5134481"/>
                  <a:pt x="4170917" y="4318380"/>
                  <a:pt x="4170917" y="3311669"/>
                </a:cubicBezTo>
                <a:cubicBezTo>
                  <a:pt x="4170917" y="2304958"/>
                  <a:pt x="3354816" y="1488857"/>
                  <a:pt x="2348105" y="1488857"/>
                </a:cubicBezTo>
                <a:close/>
                <a:moveTo>
                  <a:pt x="2348105" y="977902"/>
                </a:moveTo>
                <a:cubicBezTo>
                  <a:pt x="3637009" y="977902"/>
                  <a:pt x="4681872" y="2022765"/>
                  <a:pt x="4681872" y="3311669"/>
                </a:cubicBezTo>
                <a:cubicBezTo>
                  <a:pt x="4681872" y="4600573"/>
                  <a:pt x="3637009" y="5645436"/>
                  <a:pt x="2348105" y="5645436"/>
                </a:cubicBezTo>
                <a:cubicBezTo>
                  <a:pt x="1059201" y="5645436"/>
                  <a:pt x="14338" y="4600573"/>
                  <a:pt x="14338" y="3311669"/>
                </a:cubicBezTo>
                <a:cubicBezTo>
                  <a:pt x="14338" y="2022765"/>
                  <a:pt x="1059201" y="977902"/>
                  <a:pt x="2348105" y="977902"/>
                </a:cubicBezTo>
                <a:close/>
                <a:moveTo>
                  <a:pt x="3210794" y="1525"/>
                </a:moveTo>
                <a:cubicBezTo>
                  <a:pt x="3328480" y="-6792"/>
                  <a:pt x="3449826" y="18736"/>
                  <a:pt x="3559690" y="82166"/>
                </a:cubicBezTo>
                <a:lnTo>
                  <a:pt x="4389841" y="561454"/>
                </a:lnTo>
                <a:cubicBezTo>
                  <a:pt x="4646190" y="709457"/>
                  <a:pt x="4755086" y="1014775"/>
                  <a:pt x="4664989" y="1285059"/>
                </a:cubicBezTo>
                <a:lnTo>
                  <a:pt x="4652365" y="1313093"/>
                </a:lnTo>
                <a:lnTo>
                  <a:pt x="4548130" y="1493633"/>
                </a:lnTo>
                <a:cubicBezTo>
                  <a:pt x="4507616" y="1563805"/>
                  <a:pt x="4436343" y="1605146"/>
                  <a:pt x="4361174" y="1610458"/>
                </a:cubicBezTo>
                <a:cubicBezTo>
                  <a:pt x="4316074" y="1613646"/>
                  <a:pt x="4269570" y="1603863"/>
                  <a:pt x="4227467" y="1579554"/>
                </a:cubicBezTo>
                <a:lnTo>
                  <a:pt x="2742962" y="722476"/>
                </a:lnTo>
                <a:cubicBezTo>
                  <a:pt x="2658756" y="673860"/>
                  <a:pt x="2616066" y="580949"/>
                  <a:pt x="2627331" y="490166"/>
                </a:cubicBezTo>
                <a:lnTo>
                  <a:pt x="2634097" y="460273"/>
                </a:lnTo>
                <a:lnTo>
                  <a:pt x="2722954" y="306368"/>
                </a:lnTo>
                <a:cubicBezTo>
                  <a:pt x="2828671" y="123262"/>
                  <a:pt x="3014650" y="15387"/>
                  <a:pt x="3210794" y="1525"/>
                </a:cubicBezTo>
                <a:close/>
                <a:moveTo>
                  <a:pt x="1485416" y="1525"/>
                </a:moveTo>
                <a:cubicBezTo>
                  <a:pt x="1681559" y="15386"/>
                  <a:pt x="1867539" y="123262"/>
                  <a:pt x="1973255" y="306368"/>
                </a:cubicBezTo>
                <a:lnTo>
                  <a:pt x="2062112" y="460273"/>
                </a:lnTo>
                <a:lnTo>
                  <a:pt x="2068878" y="490166"/>
                </a:lnTo>
                <a:cubicBezTo>
                  <a:pt x="2080144" y="580949"/>
                  <a:pt x="2037454" y="673859"/>
                  <a:pt x="1953247" y="722476"/>
                </a:cubicBezTo>
                <a:lnTo>
                  <a:pt x="468743" y="1579554"/>
                </a:lnTo>
                <a:cubicBezTo>
                  <a:pt x="426639" y="1603863"/>
                  <a:pt x="380136" y="1613646"/>
                  <a:pt x="335035" y="1610458"/>
                </a:cubicBezTo>
                <a:cubicBezTo>
                  <a:pt x="259866" y="1605146"/>
                  <a:pt x="188593" y="1563805"/>
                  <a:pt x="148079" y="1493633"/>
                </a:cubicBezTo>
                <a:lnTo>
                  <a:pt x="43845" y="1313093"/>
                </a:lnTo>
                <a:lnTo>
                  <a:pt x="31220" y="1285059"/>
                </a:lnTo>
                <a:cubicBezTo>
                  <a:pt x="-58877" y="1014775"/>
                  <a:pt x="50020" y="709457"/>
                  <a:pt x="306368" y="561454"/>
                </a:cubicBezTo>
                <a:lnTo>
                  <a:pt x="1136520" y="82166"/>
                </a:lnTo>
                <a:cubicBezTo>
                  <a:pt x="1246384" y="18736"/>
                  <a:pt x="1367729" y="-6792"/>
                  <a:pt x="1485416" y="15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32" name="任意多边形 31"/>
          <p:cNvSpPr>
            <a:spLocks noChangeAspect="1"/>
          </p:cNvSpPr>
          <p:nvPr/>
        </p:nvSpPr>
        <p:spPr>
          <a:xfrm>
            <a:off x="4397149" y="3166990"/>
            <a:ext cx="431941" cy="432000"/>
          </a:xfrm>
          <a:custGeom>
            <a:avLst/>
            <a:gdLst>
              <a:gd name="connsiteX0" fmla="*/ 2822419 w 5595582"/>
              <a:gd name="connsiteY0" fmla="*/ 2670465 h 5595582"/>
              <a:gd name="connsiteX1" fmla="*/ 2924632 w 5595582"/>
              <a:gd name="connsiteY1" fmla="*/ 2770939 h 5595582"/>
              <a:gd name="connsiteX2" fmla="*/ 2824643 w 5595582"/>
              <a:gd name="connsiteY2" fmla="*/ 2924635 h 5595582"/>
              <a:gd name="connsiteX3" fmla="*/ 2670947 w 5595582"/>
              <a:gd name="connsiteY3" fmla="*/ 2824646 h 5595582"/>
              <a:gd name="connsiteX4" fmla="*/ 2770935 w 5595582"/>
              <a:gd name="connsiteY4" fmla="*/ 2670950 h 5595582"/>
              <a:gd name="connsiteX5" fmla="*/ 2822419 w 5595582"/>
              <a:gd name="connsiteY5" fmla="*/ 2670465 h 5595582"/>
              <a:gd name="connsiteX6" fmla="*/ 2796143 w 5595582"/>
              <a:gd name="connsiteY6" fmla="*/ 2511137 h 5595582"/>
              <a:gd name="connsiteX7" fmla="*/ 2738429 w 5595582"/>
              <a:gd name="connsiteY7" fmla="*/ 2517404 h 5595582"/>
              <a:gd name="connsiteX8" fmla="*/ 2517400 w 5595582"/>
              <a:gd name="connsiteY8" fmla="*/ 2857153 h 5595582"/>
              <a:gd name="connsiteX9" fmla="*/ 2857150 w 5595582"/>
              <a:gd name="connsiteY9" fmla="*/ 3078182 h 5595582"/>
              <a:gd name="connsiteX10" fmla="*/ 3078179 w 5595582"/>
              <a:gd name="connsiteY10" fmla="*/ 2738431 h 5595582"/>
              <a:gd name="connsiteX11" fmla="*/ 2796143 w 5595582"/>
              <a:gd name="connsiteY11" fmla="*/ 2511137 h 5595582"/>
              <a:gd name="connsiteX12" fmla="*/ 4374868 w 5595582"/>
              <a:gd name="connsiteY12" fmla="*/ 1380099 h 5595582"/>
              <a:gd name="connsiteX13" fmla="*/ 3091830 w 5595582"/>
              <a:gd name="connsiteY13" fmla="*/ 3124889 h 5595582"/>
              <a:gd name="connsiteX14" fmla="*/ 1220710 w 5595582"/>
              <a:gd name="connsiteY14" fmla="*/ 4215483 h 5595582"/>
              <a:gd name="connsiteX15" fmla="*/ 2503749 w 5595582"/>
              <a:gd name="connsiteY15" fmla="*/ 2470693 h 5595582"/>
              <a:gd name="connsiteX16" fmla="*/ 2797791 w 5595582"/>
              <a:gd name="connsiteY16" fmla="*/ 424257 h 5595582"/>
              <a:gd name="connsiteX17" fmla="*/ 424257 w 5595582"/>
              <a:gd name="connsiteY17" fmla="*/ 2797791 h 5595582"/>
              <a:gd name="connsiteX18" fmla="*/ 2797791 w 5595582"/>
              <a:gd name="connsiteY18" fmla="*/ 5171325 h 5595582"/>
              <a:gd name="connsiteX19" fmla="*/ 5171325 w 5595582"/>
              <a:gd name="connsiteY19" fmla="*/ 2797791 h 5595582"/>
              <a:gd name="connsiteX20" fmla="*/ 2797791 w 5595582"/>
              <a:gd name="connsiteY20" fmla="*/ 424257 h 5595582"/>
              <a:gd name="connsiteX21" fmla="*/ 2797791 w 5595582"/>
              <a:gd name="connsiteY21" fmla="*/ 0 h 5595582"/>
              <a:gd name="connsiteX22" fmla="*/ 5595582 w 5595582"/>
              <a:gd name="connsiteY22" fmla="*/ 2797791 h 5595582"/>
              <a:gd name="connsiteX23" fmla="*/ 2797791 w 5595582"/>
              <a:gd name="connsiteY23" fmla="*/ 5595582 h 5595582"/>
              <a:gd name="connsiteX24" fmla="*/ 0 w 5595582"/>
              <a:gd name="connsiteY24" fmla="*/ 2797791 h 5595582"/>
              <a:gd name="connsiteX25" fmla="*/ 2797791 w 5595582"/>
              <a:gd name="connsiteY25" fmla="*/ 0 h 5595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595582" h="5595582">
                <a:moveTo>
                  <a:pt x="2822419" y="2670465"/>
                </a:moveTo>
                <a:cubicBezTo>
                  <a:pt x="2872021" y="2680082"/>
                  <a:pt x="2913509" y="2718399"/>
                  <a:pt x="2924632" y="2770939"/>
                </a:cubicBezTo>
                <a:cubicBezTo>
                  <a:pt x="2939463" y="2840992"/>
                  <a:pt x="2894697" y="2909804"/>
                  <a:pt x="2824643" y="2924635"/>
                </a:cubicBezTo>
                <a:cubicBezTo>
                  <a:pt x="2754590" y="2939466"/>
                  <a:pt x="2685778" y="2894699"/>
                  <a:pt x="2670947" y="2824646"/>
                </a:cubicBezTo>
                <a:cubicBezTo>
                  <a:pt x="2656116" y="2754592"/>
                  <a:pt x="2700882" y="2685780"/>
                  <a:pt x="2770935" y="2670950"/>
                </a:cubicBezTo>
                <a:cubicBezTo>
                  <a:pt x="2788449" y="2667242"/>
                  <a:pt x="2805884" y="2667259"/>
                  <a:pt x="2822419" y="2670465"/>
                </a:cubicBezTo>
                <a:close/>
                <a:moveTo>
                  <a:pt x="2796143" y="2511137"/>
                </a:moveTo>
                <a:cubicBezTo>
                  <a:pt x="2777100" y="2511266"/>
                  <a:pt x="2757786" y="2513306"/>
                  <a:pt x="2738429" y="2517404"/>
                </a:cubicBezTo>
                <a:cubicBezTo>
                  <a:pt x="2583574" y="2550187"/>
                  <a:pt x="2484616" y="2702298"/>
                  <a:pt x="2517400" y="2857153"/>
                </a:cubicBezTo>
                <a:cubicBezTo>
                  <a:pt x="2550184" y="3012007"/>
                  <a:pt x="2702296" y="3110966"/>
                  <a:pt x="2857150" y="3078182"/>
                </a:cubicBezTo>
                <a:cubicBezTo>
                  <a:pt x="3012005" y="3045398"/>
                  <a:pt x="3110962" y="2893286"/>
                  <a:pt x="3078179" y="2738431"/>
                </a:cubicBezTo>
                <a:cubicBezTo>
                  <a:pt x="3049492" y="2602933"/>
                  <a:pt x="2929447" y="2510232"/>
                  <a:pt x="2796143" y="2511137"/>
                </a:cubicBezTo>
                <a:close/>
                <a:moveTo>
                  <a:pt x="4374868" y="1380099"/>
                </a:moveTo>
                <a:lnTo>
                  <a:pt x="3091830" y="3124889"/>
                </a:lnTo>
                <a:lnTo>
                  <a:pt x="1220710" y="4215483"/>
                </a:lnTo>
                <a:lnTo>
                  <a:pt x="2503749" y="2470693"/>
                </a:lnTo>
                <a:close/>
                <a:moveTo>
                  <a:pt x="2797791" y="424257"/>
                </a:moveTo>
                <a:cubicBezTo>
                  <a:pt x="1486924" y="424257"/>
                  <a:pt x="424257" y="1486924"/>
                  <a:pt x="424257" y="2797791"/>
                </a:cubicBezTo>
                <a:cubicBezTo>
                  <a:pt x="424257" y="4108658"/>
                  <a:pt x="1486924" y="5171325"/>
                  <a:pt x="2797791" y="5171325"/>
                </a:cubicBezTo>
                <a:cubicBezTo>
                  <a:pt x="4108658" y="5171325"/>
                  <a:pt x="5171325" y="4108658"/>
                  <a:pt x="5171325" y="2797791"/>
                </a:cubicBezTo>
                <a:cubicBezTo>
                  <a:pt x="5171325" y="1486924"/>
                  <a:pt x="4108658" y="424257"/>
                  <a:pt x="2797791" y="424257"/>
                </a:cubicBezTo>
                <a:close/>
                <a:moveTo>
                  <a:pt x="2797791" y="0"/>
                </a:moveTo>
                <a:cubicBezTo>
                  <a:pt x="4342968" y="0"/>
                  <a:pt x="5595582" y="1252614"/>
                  <a:pt x="5595582" y="2797791"/>
                </a:cubicBezTo>
                <a:cubicBezTo>
                  <a:pt x="5595582" y="4342968"/>
                  <a:pt x="4342968" y="5595582"/>
                  <a:pt x="2797791" y="5595582"/>
                </a:cubicBezTo>
                <a:cubicBezTo>
                  <a:pt x="1252614" y="5595582"/>
                  <a:pt x="0" y="4342968"/>
                  <a:pt x="0" y="2797791"/>
                </a:cubicBezTo>
                <a:cubicBezTo>
                  <a:pt x="0" y="1252614"/>
                  <a:pt x="1252614" y="0"/>
                  <a:pt x="279779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33" name="任意多边形 32"/>
          <p:cNvSpPr>
            <a:spLocks noChangeAspect="1"/>
          </p:cNvSpPr>
          <p:nvPr/>
        </p:nvSpPr>
        <p:spPr>
          <a:xfrm>
            <a:off x="1685363" y="3166990"/>
            <a:ext cx="335992" cy="432000"/>
          </a:xfrm>
          <a:custGeom>
            <a:avLst/>
            <a:gdLst>
              <a:gd name="connsiteX0" fmla="*/ 2053988 w 4790420"/>
              <a:gd name="connsiteY0" fmla="*/ 847831 h 6158425"/>
              <a:gd name="connsiteX1" fmla="*/ 330076 w 4790420"/>
              <a:gd name="connsiteY1" fmla="*/ 2571743 h 6158425"/>
              <a:gd name="connsiteX2" fmla="*/ 2053988 w 4790420"/>
              <a:gd name="connsiteY2" fmla="*/ 4295655 h 6158425"/>
              <a:gd name="connsiteX3" fmla="*/ 3777900 w 4790420"/>
              <a:gd name="connsiteY3" fmla="*/ 2571743 h 6158425"/>
              <a:gd name="connsiteX4" fmla="*/ 2053988 w 4790420"/>
              <a:gd name="connsiteY4" fmla="*/ 847831 h 6158425"/>
              <a:gd name="connsiteX5" fmla="*/ 2053988 w 4790420"/>
              <a:gd name="connsiteY5" fmla="*/ 517755 h 6158425"/>
              <a:gd name="connsiteX6" fmla="*/ 4107976 w 4790420"/>
              <a:gd name="connsiteY6" fmla="*/ 2571743 h 6158425"/>
              <a:gd name="connsiteX7" fmla="*/ 2053988 w 4790420"/>
              <a:gd name="connsiteY7" fmla="*/ 4625731 h 6158425"/>
              <a:gd name="connsiteX8" fmla="*/ 0 w 4790420"/>
              <a:gd name="connsiteY8" fmla="*/ 2571743 h 6158425"/>
              <a:gd name="connsiteX9" fmla="*/ 2053988 w 4790420"/>
              <a:gd name="connsiteY9" fmla="*/ 517755 h 6158425"/>
              <a:gd name="connsiteX10" fmla="*/ 2988811 w 4790420"/>
              <a:gd name="connsiteY10" fmla="*/ 0 h 6158425"/>
              <a:gd name="connsiteX11" fmla="*/ 4768061 w 4790420"/>
              <a:gd name="connsiteY11" fmla="*/ 2223084 h 6158425"/>
              <a:gd name="connsiteX12" fmla="*/ 3608480 w 4790420"/>
              <a:gd name="connsiteY12" fmla="*/ 4823700 h 6158425"/>
              <a:gd name="connsiteX13" fmla="*/ 2394040 w 4790420"/>
              <a:gd name="connsiteY13" fmla="*/ 5286916 h 6158425"/>
              <a:gd name="connsiteX14" fmla="*/ 2333767 w 4790420"/>
              <a:gd name="connsiteY14" fmla="*/ 5292401 h 6158425"/>
              <a:gd name="connsiteX15" fmla="*/ 2333767 w 4790420"/>
              <a:gd name="connsiteY15" fmla="*/ 5858175 h 6158425"/>
              <a:gd name="connsiteX16" fmla="*/ 3057098 w 4790420"/>
              <a:gd name="connsiteY16" fmla="*/ 5858175 h 6158425"/>
              <a:gd name="connsiteX17" fmla="*/ 3057098 w 4790420"/>
              <a:gd name="connsiteY17" fmla="*/ 6158425 h 6158425"/>
              <a:gd name="connsiteX18" fmla="*/ 1310186 w 4790420"/>
              <a:gd name="connsiteY18" fmla="*/ 6158425 h 6158425"/>
              <a:gd name="connsiteX19" fmla="*/ 1310186 w 4790420"/>
              <a:gd name="connsiteY19" fmla="*/ 5858175 h 6158425"/>
              <a:gd name="connsiteX20" fmla="*/ 2033517 w 4790420"/>
              <a:gd name="connsiteY20" fmla="*/ 5858175 h 6158425"/>
              <a:gd name="connsiteX21" fmla="*/ 2033517 w 4790420"/>
              <a:gd name="connsiteY21" fmla="*/ 5307773 h 6158425"/>
              <a:gd name="connsiteX22" fmla="*/ 2024915 w 4790420"/>
              <a:gd name="connsiteY22" fmla="*/ 5307973 h 6158425"/>
              <a:gd name="connsiteX23" fmla="*/ 765677 w 4790420"/>
              <a:gd name="connsiteY23" fmla="*/ 4985869 h 6158425"/>
              <a:gd name="connsiteX24" fmla="*/ 928493 w 4790420"/>
              <a:gd name="connsiteY24" fmla="*/ 4680772 h 6158425"/>
              <a:gd name="connsiteX25" fmla="*/ 3412023 w 4790420"/>
              <a:gd name="connsiteY25" fmla="*/ 4539098 h 6158425"/>
              <a:gd name="connsiteX26" fmla="*/ 4425057 w 4790420"/>
              <a:gd name="connsiteY26" fmla="*/ 2267148 h 6158425"/>
              <a:gd name="connsiteX27" fmla="*/ 2870669 w 4790420"/>
              <a:gd name="connsiteY27" fmla="*/ 325018 h 6158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790420" h="6158425">
                <a:moveTo>
                  <a:pt x="2053988" y="847831"/>
                </a:moveTo>
                <a:cubicBezTo>
                  <a:pt x="1101898" y="847831"/>
                  <a:pt x="330076" y="1619653"/>
                  <a:pt x="330076" y="2571743"/>
                </a:cubicBezTo>
                <a:cubicBezTo>
                  <a:pt x="330076" y="3523833"/>
                  <a:pt x="1101898" y="4295655"/>
                  <a:pt x="2053988" y="4295655"/>
                </a:cubicBezTo>
                <a:cubicBezTo>
                  <a:pt x="3006078" y="4295655"/>
                  <a:pt x="3777900" y="3523833"/>
                  <a:pt x="3777900" y="2571743"/>
                </a:cubicBezTo>
                <a:cubicBezTo>
                  <a:pt x="3777900" y="1619653"/>
                  <a:pt x="3006078" y="847831"/>
                  <a:pt x="2053988" y="847831"/>
                </a:cubicBezTo>
                <a:close/>
                <a:moveTo>
                  <a:pt x="2053988" y="517755"/>
                </a:moveTo>
                <a:cubicBezTo>
                  <a:pt x="3188374" y="517755"/>
                  <a:pt x="4107976" y="1437357"/>
                  <a:pt x="4107976" y="2571743"/>
                </a:cubicBezTo>
                <a:cubicBezTo>
                  <a:pt x="4107976" y="3706129"/>
                  <a:pt x="3188374" y="4625731"/>
                  <a:pt x="2053988" y="4625731"/>
                </a:cubicBezTo>
                <a:cubicBezTo>
                  <a:pt x="919602" y="4625731"/>
                  <a:pt x="0" y="3706129"/>
                  <a:pt x="0" y="2571743"/>
                </a:cubicBezTo>
                <a:cubicBezTo>
                  <a:pt x="0" y="1437357"/>
                  <a:pt x="919602" y="517755"/>
                  <a:pt x="2053988" y="517755"/>
                </a:cubicBezTo>
                <a:close/>
                <a:moveTo>
                  <a:pt x="2988811" y="0"/>
                </a:moveTo>
                <a:cubicBezTo>
                  <a:pt x="3951100" y="349790"/>
                  <a:pt x="4637600" y="1207537"/>
                  <a:pt x="4768061" y="2223084"/>
                </a:cubicBezTo>
                <a:cubicBezTo>
                  <a:pt x="4898521" y="3238630"/>
                  <a:pt x="4451113" y="4242043"/>
                  <a:pt x="3608480" y="4823700"/>
                </a:cubicBezTo>
                <a:cubicBezTo>
                  <a:pt x="3239828" y="5078175"/>
                  <a:pt x="2822516" y="5233293"/>
                  <a:pt x="2394040" y="5286916"/>
                </a:cubicBezTo>
                <a:lnTo>
                  <a:pt x="2333767" y="5292401"/>
                </a:lnTo>
                <a:lnTo>
                  <a:pt x="2333767" y="5858175"/>
                </a:lnTo>
                <a:lnTo>
                  <a:pt x="3057098" y="5858175"/>
                </a:lnTo>
                <a:lnTo>
                  <a:pt x="3057098" y="6158425"/>
                </a:lnTo>
                <a:lnTo>
                  <a:pt x="1310186" y="6158425"/>
                </a:lnTo>
                <a:lnTo>
                  <a:pt x="1310186" y="5858175"/>
                </a:lnTo>
                <a:lnTo>
                  <a:pt x="2033517" y="5858175"/>
                </a:lnTo>
                <a:lnTo>
                  <a:pt x="2033517" y="5307773"/>
                </a:lnTo>
                <a:lnTo>
                  <a:pt x="2024915" y="5307973"/>
                </a:lnTo>
                <a:cubicBezTo>
                  <a:pt x="1593121" y="5303425"/>
                  <a:pt x="1160876" y="5196770"/>
                  <a:pt x="765677" y="4985869"/>
                </a:cubicBezTo>
                <a:lnTo>
                  <a:pt x="928493" y="4680772"/>
                </a:lnTo>
                <a:cubicBezTo>
                  <a:pt x="1717645" y="5101908"/>
                  <a:pt x="2675882" y="5047244"/>
                  <a:pt x="3412023" y="4539098"/>
                </a:cubicBezTo>
                <a:cubicBezTo>
                  <a:pt x="4148164" y="4030951"/>
                  <a:pt x="4539029" y="3154350"/>
                  <a:pt x="4425057" y="2267148"/>
                </a:cubicBezTo>
                <a:cubicBezTo>
                  <a:pt x="4311084" y="1379947"/>
                  <a:pt x="3711344" y="630601"/>
                  <a:pt x="2870669" y="3250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399030" y="1478280"/>
            <a:ext cx="3092450" cy="459105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lvl="0" algn="ctr"/>
            <a:r>
              <a:rPr lang="zh-CN" altLang="en-US" sz="2400">
                <a:sym typeface="+mn-ea"/>
              </a:rPr>
              <a:t>导入urllib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399030" y="2183130"/>
            <a:ext cx="3321685" cy="587094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lIns="91424" tIns="45713" rIns="91424" bIns="45713" rtlCol="0">
            <a:spAutoFit/>
          </a:bodyPr>
          <a:lstStyle/>
          <a:p>
            <a:pPr algn="ctr"/>
            <a:r>
              <a:rPr lang="zh-CN" altLang="en-US" sz="2000">
                <a:sym typeface="+mn-ea"/>
              </a:rPr>
              <a:t>import urllib.request as a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932073" y="2182831"/>
            <a:ext cx="2879611" cy="54445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lIns="91424" tIns="45713" rIns="91424" bIns="45713" rtlCol="0">
            <a:spAutoFit/>
          </a:bodyPr>
          <a:lstStyle/>
          <a:p>
            <a:pPr algn="ctr"/>
            <a:r>
              <a:rPr lang="zh-CN" altLang="en-US" sz="2000">
                <a:sym typeface="+mn-ea"/>
              </a:rPr>
              <a:t>导入json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016341" y="4147027"/>
            <a:ext cx="2879611" cy="152123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lIns="91424" tIns="45713" rIns="91424" bIns="45713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通过URL储存城市天气的网址，并且将address中的城市名修改为占位符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040120" y="4516755"/>
            <a:ext cx="3504565" cy="1198253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lIns="91424" tIns="45713" rIns="91424" bIns="45713" rtlCol="0">
            <a:spAutoFit/>
          </a:bodyPr>
          <a:lstStyle/>
          <a:p>
            <a:pPr lvl="0" algn="l"/>
            <a:r>
              <a:rPr lang="zh-CN" altLang="en-US" sz="2400">
                <a:sym typeface="+mn-ea"/>
              </a:rPr>
              <a:t>用data为名来解析数据json.loads(info</a:t>
            </a:r>
            <a:r>
              <a:rPr lang="zh-CN" altLang="en-US" sz="1060">
                <a:sym typeface="+mn-ea"/>
              </a:rPr>
              <a:t>)</a:t>
            </a:r>
            <a:endParaRPr lang="zh-CN" altLang="en-US" sz="1065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"/>
          <p:cNvSpPr txBox="1"/>
          <p:nvPr/>
        </p:nvSpPr>
        <p:spPr>
          <a:xfrm>
            <a:off x="569944" y="535301"/>
            <a:ext cx="2665296" cy="64516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l"/>
            <a:r>
              <a:rPr lang="zh-CN" altLang="en-US" sz="3600" dirty="0">
                <a:latin typeface="华文细黑" panose="02010600040101010101" charset="-122"/>
                <a:ea typeface="华文细黑" panose="02010600040101010101" charset="-122"/>
              </a:rPr>
              <a:t>准备操作</a:t>
            </a:r>
            <a:endParaRPr lang="zh-CN" altLang="en-US" sz="3600" dirty="0">
              <a:latin typeface="华文细黑" panose="02010600040101010101" charset="-122"/>
              <a:ea typeface="华文细黑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349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849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349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349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849"/>
                            </p:stCondLst>
                            <p:childTnLst>
                              <p:par>
                                <p:cTn id="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349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849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349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349"/>
                            </p:stCondLst>
                            <p:childTnLst>
                              <p:par>
                                <p:cTn id="8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849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349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849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349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1349"/>
                            </p:stCondLst>
                            <p:childTnLst>
                              <p:par>
                                <p:cTn id="10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1849"/>
                            </p:stCondLst>
                            <p:childTnLst>
                              <p:par>
                                <p:cTn id="1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349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2849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30" grpId="0" animBg="1"/>
      <p:bldP spid="31" grpId="0" animBg="1"/>
      <p:bldP spid="32" grpId="0" animBg="1"/>
      <p:bldP spid="33" grpId="0" animBg="1"/>
      <p:bldP spid="34" grpId="0"/>
      <p:bldP spid="35" grpId="0" bldLvl="0" animBg="1"/>
      <p:bldP spid="37" grpId="0" bldLvl="0" animBg="1"/>
      <p:bldP spid="39" grpId="0" bldLvl="0" animBg="1"/>
      <p:bldP spid="41" grpId="0" bldLvl="0" animBg="1"/>
      <p:bldP spid="43" grpId="0"/>
      <p:bldP spid="4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îSľíḍé"/>
          <p:cNvGrpSpPr/>
          <p:nvPr/>
        </p:nvGrpSpPr>
        <p:grpSpPr>
          <a:xfrm>
            <a:off x="2729662" y="2804425"/>
            <a:ext cx="6743189" cy="1774736"/>
            <a:chOff x="1835153" y="2146300"/>
            <a:chExt cx="8521693" cy="2242820"/>
          </a:xfrm>
        </p:grpSpPr>
        <p:sp>
          <p:nvSpPr>
            <p:cNvPr id="21" name="iş1íḑè"/>
            <p:cNvSpPr/>
            <p:nvPr/>
          </p:nvSpPr>
          <p:spPr>
            <a:xfrm rot="2280706" flipV="1">
              <a:off x="9788808" y="3249867"/>
              <a:ext cx="568038" cy="10787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ïšḷîḑé"/>
            <p:cNvSpPr/>
            <p:nvPr/>
          </p:nvSpPr>
          <p:spPr>
            <a:xfrm rot="19319294">
              <a:off x="1835153" y="3249867"/>
              <a:ext cx="568038" cy="10787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ïṩḷíḋè"/>
            <p:cNvSpPr/>
            <p:nvPr/>
          </p:nvSpPr>
          <p:spPr>
            <a:xfrm flipV="1">
              <a:off x="3982305" y="2146300"/>
              <a:ext cx="2468607" cy="2242820"/>
            </a:xfrm>
            <a:prstGeom prst="parallelogram">
              <a:avLst>
                <a:gd name="adj" fmla="val 78020"/>
              </a:avLst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ï$ḷíde"/>
            <p:cNvSpPr/>
            <p:nvPr/>
          </p:nvSpPr>
          <p:spPr>
            <a:xfrm>
              <a:off x="2229838" y="2146300"/>
              <a:ext cx="2468607" cy="2242820"/>
            </a:xfrm>
            <a:prstGeom prst="parallelogram">
              <a:avLst>
                <a:gd name="adj" fmla="val 78020"/>
              </a:avLst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íşļíḍé"/>
            <p:cNvSpPr/>
            <p:nvPr/>
          </p:nvSpPr>
          <p:spPr>
            <a:xfrm flipV="1">
              <a:off x="7487239" y="2146300"/>
              <a:ext cx="2468607" cy="2242820"/>
            </a:xfrm>
            <a:prstGeom prst="parallelogram">
              <a:avLst>
                <a:gd name="adj" fmla="val 78020"/>
              </a:avLst>
            </a:prstGeom>
            <a:solidFill>
              <a:schemeClr val="accent6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iśḻîḋê"/>
            <p:cNvSpPr/>
            <p:nvPr/>
          </p:nvSpPr>
          <p:spPr>
            <a:xfrm>
              <a:off x="5734772" y="2146300"/>
              <a:ext cx="2468607" cy="2242820"/>
            </a:xfrm>
            <a:prstGeom prst="parallelogram">
              <a:avLst>
                <a:gd name="adj" fmla="val 78020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86261" y="4776183"/>
            <a:ext cx="5229464" cy="1568548"/>
            <a:chOff x="1012343" y="2349127"/>
            <a:chExt cx="6000473" cy="1568548"/>
          </a:xfrm>
        </p:grpSpPr>
        <p:sp>
          <p:nvSpPr>
            <p:cNvPr id="31" name="文本框 29"/>
            <p:cNvSpPr txBox="1"/>
            <p:nvPr/>
          </p:nvSpPr>
          <p:spPr>
            <a:xfrm>
              <a:off x="1012343" y="2349127"/>
              <a:ext cx="2988806" cy="156845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输出的时候利用\n换行与format美化与输出天气情况。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2" name="文本框 30"/>
            <p:cNvSpPr txBox="1"/>
            <p:nvPr/>
          </p:nvSpPr>
          <p:spPr>
            <a:xfrm>
              <a:off x="3629552" y="3616050"/>
              <a:ext cx="3383264" cy="3016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594599" y="4797138"/>
            <a:ext cx="2948544" cy="1938020"/>
            <a:chOff x="1242587" y="2349127"/>
            <a:chExt cx="3383264" cy="1938020"/>
          </a:xfrm>
        </p:grpSpPr>
        <p:sp>
          <p:nvSpPr>
            <p:cNvPr id="34" name="文本框 32"/>
            <p:cNvSpPr txBox="1"/>
            <p:nvPr/>
          </p:nvSpPr>
          <p:spPr>
            <a:xfrm>
              <a:off x="1867016" y="2349127"/>
              <a:ext cx="2758561" cy="19380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利用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if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，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else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做出两个选择，查询当前城市天气与查询其他城市天气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5" name="文本框 33"/>
            <p:cNvSpPr txBox="1"/>
            <p:nvPr/>
          </p:nvSpPr>
          <p:spPr>
            <a:xfrm>
              <a:off x="1242587" y="2687680"/>
              <a:ext cx="3383264" cy="3016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229844" y="795309"/>
            <a:ext cx="2949179" cy="1498063"/>
            <a:chOff x="1241858" y="1491242"/>
            <a:chExt cx="3383993" cy="1498063"/>
          </a:xfrm>
        </p:grpSpPr>
        <p:sp>
          <p:nvSpPr>
            <p:cNvPr id="37" name="文本框 35"/>
            <p:cNvSpPr txBox="1"/>
            <p:nvPr/>
          </p:nvSpPr>
          <p:spPr>
            <a:xfrm>
              <a:off x="1241858" y="1491242"/>
              <a:ext cx="3207392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利用循环数列中的数据查询未来几天的天气。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8" name="文本框 36"/>
            <p:cNvSpPr txBox="1"/>
            <p:nvPr/>
          </p:nvSpPr>
          <p:spPr>
            <a:xfrm>
              <a:off x="1242587" y="2687680"/>
              <a:ext cx="3383264" cy="3016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677660" y="395605"/>
            <a:ext cx="3461385" cy="2710464"/>
            <a:chOff x="1242587" y="2349127"/>
            <a:chExt cx="3544744" cy="1845695"/>
          </a:xfrm>
        </p:grpSpPr>
        <p:sp>
          <p:nvSpPr>
            <p:cNvPr id="40" name="文本框 38"/>
            <p:cNvSpPr txBox="1"/>
            <p:nvPr/>
          </p:nvSpPr>
          <p:spPr>
            <a:xfrm>
              <a:off x="1242587" y="2349127"/>
              <a:ext cx="3544744" cy="81637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利用字典找到并储存天气，最低，最高温度，以及气压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1" name="文本框 39"/>
            <p:cNvSpPr txBox="1"/>
            <p:nvPr/>
          </p:nvSpPr>
          <p:spPr>
            <a:xfrm>
              <a:off x="1260074" y="3989430"/>
              <a:ext cx="3383264" cy="20539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7030" y="1909445"/>
            <a:ext cx="4143375" cy="8248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405" y="1724025"/>
            <a:ext cx="3876040" cy="838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775" y="5318760"/>
            <a:ext cx="5885815" cy="1296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xit" presetSubtype="4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8"/>
          <p:cNvGrpSpPr/>
          <p:nvPr/>
        </p:nvGrpSpPr>
        <p:grpSpPr>
          <a:xfrm>
            <a:off x="5523168" y="2861669"/>
            <a:ext cx="1802335" cy="1107996"/>
            <a:chOff x="2476756" y="1998068"/>
            <a:chExt cx="1802335" cy="1107996"/>
          </a:xfrm>
        </p:grpSpPr>
        <p:sp>
          <p:nvSpPr>
            <p:cNvPr id="6" name="文本框 5"/>
            <p:cNvSpPr txBox="1"/>
            <p:nvPr>
              <p:custDataLst>
                <p:tags r:id="rId2"/>
              </p:custDataLst>
            </p:nvPr>
          </p:nvSpPr>
          <p:spPr>
            <a:xfrm>
              <a:off x="2476756" y="2458982"/>
              <a:ext cx="654025" cy="461665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</a:t>
              </a:r>
              <a:r>
                <a:rPr lang="en-US" altLang="zh-CN" sz="3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art</a:t>
              </a:r>
              <a:endParaRPr lang="zh-CN" altLang="en-US" sz="8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文本框 13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2501270" y="2337500"/>
              <a:ext cx="61555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第三章</a:t>
              </a:r>
              <a:endPara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14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253169" y="1998068"/>
              <a:ext cx="1025922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7200" dirty="0" smtClean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02</a:t>
              </a:r>
              <a:endParaRPr lang="zh-CN" altLang="en-US" sz="7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9" name="标题 5"/>
          <p:cNvSpPr txBox="1"/>
          <p:nvPr>
            <p:custDataLst>
              <p:tags r:id="rId5"/>
            </p:custDataLst>
          </p:nvPr>
        </p:nvSpPr>
        <p:spPr>
          <a:xfrm>
            <a:off x="7762900" y="3166109"/>
            <a:ext cx="3028575" cy="442595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3200" kern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功能介绍</a:t>
            </a:r>
            <a:endParaRPr lang="zh-CN" altLang="en-US" sz="3200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52b0676d-feee-4c24-97a0-d7f3952809e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883239" y="2044701"/>
            <a:ext cx="4425523" cy="3489327"/>
            <a:chOff x="3501875" y="1598757"/>
            <a:chExt cx="5154384" cy="4064000"/>
          </a:xfrm>
        </p:grpSpPr>
        <p:sp>
          <p:nvSpPr>
            <p:cNvPr id="34" name="íşḻîde"/>
            <p:cNvSpPr/>
            <p:nvPr/>
          </p:nvSpPr>
          <p:spPr>
            <a:xfrm>
              <a:off x="5195150" y="2729908"/>
              <a:ext cx="1801701" cy="1801700"/>
            </a:xfrm>
            <a:prstGeom prst="ellipse">
              <a:avLst/>
            </a:prstGeom>
            <a:solidFill>
              <a:schemeClr val="accent1">
                <a:lumMod val="75000"/>
                <a:alpha val="78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5" name="íṧľïḋè"/>
            <p:cNvSpPr/>
            <p:nvPr/>
          </p:nvSpPr>
          <p:spPr>
            <a:xfrm>
              <a:off x="4207933" y="3122758"/>
              <a:ext cx="532187" cy="1016000"/>
            </a:xfrm>
            <a:prstGeom prst="chevron">
              <a:avLst>
                <a:gd name="adj" fmla="val 62310"/>
              </a:avLst>
            </a:prstGeom>
            <a:solidFill>
              <a:schemeClr val="accent1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6" name="îsľíḑê"/>
            <p:cNvSpPr/>
            <p:nvPr/>
          </p:nvSpPr>
          <p:spPr>
            <a:xfrm flipH="1">
              <a:off x="7451880" y="3122758"/>
              <a:ext cx="532187" cy="1016000"/>
            </a:xfrm>
            <a:prstGeom prst="chevron">
              <a:avLst>
                <a:gd name="adj" fmla="val 62310"/>
              </a:avLst>
            </a:prstGeom>
            <a:solidFill>
              <a:schemeClr val="accent3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7" name="íšļîdé"/>
            <p:cNvSpPr/>
            <p:nvPr/>
          </p:nvSpPr>
          <p:spPr>
            <a:xfrm>
              <a:off x="3501875" y="3122758"/>
              <a:ext cx="532187" cy="1016000"/>
            </a:xfrm>
            <a:prstGeom prst="chevron">
              <a:avLst>
                <a:gd name="adj" fmla="val 62310"/>
              </a:avLst>
            </a:prstGeom>
            <a:solidFill>
              <a:schemeClr val="accent2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8" name="íṡļiḍe"/>
            <p:cNvSpPr/>
            <p:nvPr/>
          </p:nvSpPr>
          <p:spPr>
            <a:xfrm flipH="1">
              <a:off x="8124072" y="3122758"/>
              <a:ext cx="532187" cy="1016000"/>
            </a:xfrm>
            <a:prstGeom prst="chevron">
              <a:avLst>
                <a:gd name="adj" fmla="val 62310"/>
              </a:avLst>
            </a:prstGeom>
            <a:solidFill>
              <a:schemeClr val="accent4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/>
            </a:p>
          </p:txBody>
        </p:sp>
        <p:grpSp>
          <p:nvGrpSpPr>
            <p:cNvPr id="39" name="îṩḷiḍè"/>
            <p:cNvGrpSpPr/>
            <p:nvPr/>
          </p:nvGrpSpPr>
          <p:grpSpPr>
            <a:xfrm>
              <a:off x="5757334" y="3292091"/>
              <a:ext cx="677333" cy="677333"/>
              <a:chOff x="990600" y="1936122"/>
              <a:chExt cx="508000" cy="508000"/>
            </a:xfrm>
            <a:solidFill>
              <a:schemeClr val="accent1"/>
            </a:solidFill>
          </p:grpSpPr>
          <p:sp>
            <p:nvSpPr>
              <p:cNvPr id="42" name="ïṥḷîḑê"/>
              <p:cNvSpPr/>
              <p:nvPr/>
            </p:nvSpPr>
            <p:spPr>
              <a:xfrm>
                <a:off x="990600" y="1936122"/>
                <a:ext cx="508000" cy="508000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43" name="ïŝľíḓè"/>
              <p:cNvSpPr/>
              <p:nvPr/>
            </p:nvSpPr>
            <p:spPr bwMode="auto">
              <a:xfrm>
                <a:off x="1117600" y="2087704"/>
                <a:ext cx="254000" cy="204838"/>
              </a:xfrm>
              <a:custGeom>
                <a:avLst/>
                <a:gdLst/>
                <a:ahLst/>
                <a:cxnLst>
                  <a:cxn ang="0">
                    <a:pos x="55" y="27"/>
                  </a:cxn>
                  <a:cxn ang="0">
                    <a:pos x="54" y="27"/>
                  </a:cxn>
                  <a:cxn ang="0">
                    <a:pos x="54" y="27"/>
                  </a:cxn>
                  <a:cxn ang="0">
                    <a:pos x="53" y="27"/>
                  </a:cxn>
                  <a:cxn ang="0">
                    <a:pos x="28" y="6"/>
                  </a:cxn>
                  <a:cxn ang="0">
                    <a:pos x="4" y="27"/>
                  </a:cxn>
                  <a:cxn ang="0">
                    <a:pos x="3" y="27"/>
                  </a:cxn>
                  <a:cxn ang="0">
                    <a:pos x="2" y="27"/>
                  </a:cxn>
                  <a:cxn ang="0">
                    <a:pos x="0" y="24"/>
                  </a:cxn>
                  <a:cxn ang="0">
                    <a:pos x="0" y="23"/>
                  </a:cxn>
                  <a:cxn ang="0">
                    <a:pos x="26" y="1"/>
                  </a:cxn>
                  <a:cxn ang="0">
                    <a:pos x="31" y="1"/>
                  </a:cxn>
                  <a:cxn ang="0">
                    <a:pos x="40" y="8"/>
                  </a:cxn>
                  <a:cxn ang="0">
                    <a:pos x="40" y="1"/>
                  </a:cxn>
                  <a:cxn ang="0">
                    <a:pos x="41" y="0"/>
                  </a:cxn>
                  <a:cxn ang="0">
                    <a:pos x="48" y="0"/>
                  </a:cxn>
                  <a:cxn ang="0">
                    <a:pos x="49" y="1"/>
                  </a:cxn>
                  <a:cxn ang="0">
                    <a:pos x="49" y="16"/>
                  </a:cxn>
                  <a:cxn ang="0">
                    <a:pos x="57" y="23"/>
                  </a:cxn>
                  <a:cxn ang="0">
                    <a:pos x="57" y="24"/>
                  </a:cxn>
                  <a:cxn ang="0">
                    <a:pos x="55" y="27"/>
                  </a:cxn>
                  <a:cxn ang="0">
                    <a:pos x="49" y="44"/>
                  </a:cxn>
                  <a:cxn ang="0">
                    <a:pos x="47" y="46"/>
                  </a:cxn>
                  <a:cxn ang="0">
                    <a:pos x="33" y="46"/>
                  </a:cxn>
                  <a:cxn ang="0">
                    <a:pos x="33" y="32"/>
                  </a:cxn>
                  <a:cxn ang="0">
                    <a:pos x="24" y="32"/>
                  </a:cxn>
                  <a:cxn ang="0">
                    <a:pos x="24" y="46"/>
                  </a:cxn>
                  <a:cxn ang="0">
                    <a:pos x="10" y="46"/>
                  </a:cxn>
                  <a:cxn ang="0">
                    <a:pos x="8" y="44"/>
                  </a:cxn>
                  <a:cxn ang="0">
                    <a:pos x="8" y="27"/>
                  </a:cxn>
                  <a:cxn ang="0">
                    <a:pos x="8" y="26"/>
                  </a:cxn>
                  <a:cxn ang="0">
                    <a:pos x="28" y="9"/>
                  </a:cxn>
                  <a:cxn ang="0">
                    <a:pos x="49" y="26"/>
                  </a:cxn>
                  <a:cxn ang="0">
                    <a:pos x="49" y="27"/>
                  </a:cxn>
                  <a:cxn ang="0">
                    <a:pos x="49" y="44"/>
                  </a:cxn>
                </a:cxnLst>
                <a:rect l="0" t="0" r="r" b="b"/>
                <a:pathLst>
                  <a:path w="57" h="46">
                    <a:moveTo>
                      <a:pt x="55" y="27"/>
                    </a:moveTo>
                    <a:cubicBezTo>
                      <a:pt x="55" y="27"/>
                      <a:pt x="54" y="27"/>
                      <a:pt x="54" y="27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54" y="27"/>
                      <a:pt x="53" y="27"/>
                      <a:pt x="53" y="27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3" y="27"/>
                      <a:pt x="3" y="27"/>
                    </a:cubicBezTo>
                    <a:cubicBezTo>
                      <a:pt x="3" y="27"/>
                      <a:pt x="2" y="27"/>
                      <a:pt x="2" y="27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3"/>
                      <a:pt x="0" y="23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7" y="0"/>
                      <a:pt x="30" y="0"/>
                      <a:pt x="31" y="1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0" y="1"/>
                      <a:pt x="40" y="0"/>
                      <a:pt x="41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9" y="0"/>
                      <a:pt x="49" y="1"/>
                      <a:pt x="49" y="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57" y="23"/>
                      <a:pt x="57" y="23"/>
                      <a:pt x="57" y="23"/>
                    </a:cubicBezTo>
                    <a:cubicBezTo>
                      <a:pt x="57" y="23"/>
                      <a:pt x="57" y="24"/>
                      <a:pt x="57" y="24"/>
                    </a:cubicBezTo>
                    <a:lnTo>
                      <a:pt x="55" y="27"/>
                    </a:lnTo>
                    <a:close/>
                    <a:moveTo>
                      <a:pt x="49" y="44"/>
                    </a:moveTo>
                    <a:cubicBezTo>
                      <a:pt x="49" y="45"/>
                      <a:pt x="48" y="46"/>
                      <a:pt x="47" y="46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33" y="32"/>
                      <a:pt x="33" y="32"/>
                      <a:pt x="33" y="32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9" y="46"/>
                      <a:pt x="8" y="45"/>
                      <a:pt x="8" y="44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8" y="27"/>
                      <a:pt x="8" y="26"/>
                      <a:pt x="8" y="26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26"/>
                      <a:pt x="49" y="27"/>
                      <a:pt x="49" y="27"/>
                    </a:cubicBezTo>
                    <a:lnTo>
                      <a:pt x="49" y="4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</p:grpSp>
        <p:sp>
          <p:nvSpPr>
            <p:cNvPr id="40" name="ïṩľide"/>
            <p:cNvSpPr/>
            <p:nvPr/>
          </p:nvSpPr>
          <p:spPr>
            <a:xfrm>
              <a:off x="4064000" y="1598757"/>
              <a:ext cx="4064000" cy="4064000"/>
            </a:xfrm>
            <a:prstGeom prst="ellipse">
              <a:avLst/>
            </a:prstGeom>
            <a:noFill/>
            <a:ln w="19050"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41" name="iṣlíḋé"/>
            <p:cNvSpPr/>
            <p:nvPr/>
          </p:nvSpPr>
          <p:spPr>
            <a:xfrm>
              <a:off x="4775200" y="2309957"/>
              <a:ext cx="2641600" cy="2641600"/>
            </a:xfrm>
            <a:prstGeom prst="ellipse">
              <a:avLst/>
            </a:prstGeom>
            <a:noFill/>
            <a:ln w="19050"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8582660" y="1883410"/>
            <a:ext cx="3136265" cy="3584666"/>
            <a:chOff x="1541719" y="2349127"/>
            <a:chExt cx="2784999" cy="3584748"/>
          </a:xfrm>
        </p:grpSpPr>
        <p:sp>
          <p:nvSpPr>
            <p:cNvPr id="45" name="文本框 32"/>
            <p:cNvSpPr txBox="1"/>
            <p:nvPr/>
          </p:nvSpPr>
          <p:spPr>
            <a:xfrm>
              <a:off x="1541720" y="2349127"/>
              <a:ext cx="213378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6" name="文本框 33"/>
            <p:cNvSpPr txBox="1"/>
            <p:nvPr/>
          </p:nvSpPr>
          <p:spPr>
            <a:xfrm>
              <a:off x="1541719" y="2687681"/>
              <a:ext cx="2784999" cy="32461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3600" dirty="0">
                  <a:solidFill>
                    <a:schemeClr val="tx1"/>
                  </a:solidFill>
                  <a:latin typeface="Century Gothic" panose="020B0502020202020204" pitchFamily="34" charset="0"/>
                  <a:ea typeface="+mj-ea"/>
                </a:rPr>
                <a:t>在查询一个城市天气后，可根据系统提示查询其他城市天气情况</a:t>
              </a:r>
              <a:endParaRPr lang="zh-CN" altLang="en-US" sz="3600" dirty="0">
                <a:solidFill>
                  <a:schemeClr val="tx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570230" y="2683243"/>
            <a:ext cx="3126105" cy="3246121"/>
            <a:chOff x="1200738" y="1789121"/>
            <a:chExt cx="3125980" cy="1687524"/>
          </a:xfrm>
        </p:grpSpPr>
        <p:sp>
          <p:nvSpPr>
            <p:cNvPr id="51" name="文本框 38"/>
            <p:cNvSpPr txBox="1"/>
            <p:nvPr/>
          </p:nvSpPr>
          <p:spPr>
            <a:xfrm>
              <a:off x="2192936" y="2349127"/>
              <a:ext cx="2133782" cy="2393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2" name="文本框 39"/>
            <p:cNvSpPr txBox="1"/>
            <p:nvPr/>
          </p:nvSpPr>
          <p:spPr>
            <a:xfrm>
              <a:off x="1200738" y="1789121"/>
              <a:ext cx="2784999" cy="168752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14000"/>
                </a:lnSpc>
              </a:pPr>
              <a:r>
                <a:rPr lang="zh-CN" altLang="en-US" sz="3600" dirty="0">
                  <a:solidFill>
                    <a:schemeClr val="tx1"/>
                  </a:solidFill>
                  <a:latin typeface="Century Gothic" panose="020B0502020202020204" pitchFamily="34" charset="0"/>
                  <a:ea typeface="+mj-ea"/>
                </a:rPr>
                <a:t>可</a:t>
              </a:r>
              <a:r>
                <a:rPr lang="en-US" altLang="zh-CN" sz="3600" dirty="0">
                  <a:solidFill>
                    <a:schemeClr val="tx1"/>
                  </a:solidFill>
                  <a:latin typeface="Century Gothic" panose="020B0502020202020204" pitchFamily="34" charset="0"/>
                  <a:ea typeface="+mj-ea"/>
                </a:rPr>
                <a:t>实现全</a:t>
              </a:r>
              <a:r>
                <a:rPr lang="zh-CN" altLang="en-US" sz="3600" dirty="0">
                  <a:solidFill>
                    <a:schemeClr val="tx1"/>
                  </a:solidFill>
                  <a:latin typeface="Century Gothic" panose="020B0502020202020204" pitchFamily="34" charset="0"/>
                  <a:ea typeface="+mj-ea"/>
                </a:rPr>
                <a:t>球</a:t>
              </a:r>
              <a:r>
                <a:rPr lang="en-US" altLang="zh-CN" sz="3600" dirty="0">
                  <a:solidFill>
                    <a:schemeClr val="tx1"/>
                  </a:solidFill>
                  <a:latin typeface="Century Gothic" panose="020B0502020202020204" pitchFamily="34" charset="0"/>
                  <a:ea typeface="+mj-ea"/>
                </a:rPr>
                <a:t>城市今日天气及未来4天气情况查询</a:t>
              </a:r>
              <a:endParaRPr lang="en-US" altLang="zh-CN" sz="3600" dirty="0">
                <a:solidFill>
                  <a:schemeClr val="tx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52b0676d-feee-4c24-97a0-d7f3952809e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883239" y="2044701"/>
            <a:ext cx="4425523" cy="3489327"/>
            <a:chOff x="3501875" y="1598757"/>
            <a:chExt cx="5154384" cy="4064000"/>
          </a:xfrm>
        </p:grpSpPr>
        <p:sp>
          <p:nvSpPr>
            <p:cNvPr id="34" name="íşḻîde"/>
            <p:cNvSpPr/>
            <p:nvPr/>
          </p:nvSpPr>
          <p:spPr>
            <a:xfrm>
              <a:off x="5195150" y="2729908"/>
              <a:ext cx="1801701" cy="1801700"/>
            </a:xfrm>
            <a:prstGeom prst="ellipse">
              <a:avLst/>
            </a:prstGeom>
            <a:solidFill>
              <a:schemeClr val="accent1">
                <a:lumMod val="75000"/>
                <a:alpha val="78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5" name="íṧľïḋè"/>
            <p:cNvSpPr/>
            <p:nvPr/>
          </p:nvSpPr>
          <p:spPr>
            <a:xfrm>
              <a:off x="4207933" y="3122758"/>
              <a:ext cx="532187" cy="1016000"/>
            </a:xfrm>
            <a:prstGeom prst="chevron">
              <a:avLst>
                <a:gd name="adj" fmla="val 62310"/>
              </a:avLst>
            </a:prstGeom>
            <a:solidFill>
              <a:schemeClr val="accent1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6" name="îsľíḑê"/>
            <p:cNvSpPr/>
            <p:nvPr/>
          </p:nvSpPr>
          <p:spPr>
            <a:xfrm flipH="1">
              <a:off x="7451880" y="3122758"/>
              <a:ext cx="532187" cy="1016000"/>
            </a:xfrm>
            <a:prstGeom prst="chevron">
              <a:avLst>
                <a:gd name="adj" fmla="val 62310"/>
              </a:avLst>
            </a:prstGeom>
            <a:solidFill>
              <a:schemeClr val="accent3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7" name="íšļîdé"/>
            <p:cNvSpPr/>
            <p:nvPr/>
          </p:nvSpPr>
          <p:spPr>
            <a:xfrm>
              <a:off x="3501875" y="3122758"/>
              <a:ext cx="532187" cy="1016000"/>
            </a:xfrm>
            <a:prstGeom prst="chevron">
              <a:avLst>
                <a:gd name="adj" fmla="val 62310"/>
              </a:avLst>
            </a:prstGeom>
            <a:solidFill>
              <a:schemeClr val="accent2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8" name="íṡļiḍe"/>
            <p:cNvSpPr/>
            <p:nvPr/>
          </p:nvSpPr>
          <p:spPr>
            <a:xfrm flipH="1">
              <a:off x="8124072" y="3122758"/>
              <a:ext cx="532187" cy="1016000"/>
            </a:xfrm>
            <a:prstGeom prst="chevron">
              <a:avLst>
                <a:gd name="adj" fmla="val 62310"/>
              </a:avLst>
            </a:prstGeom>
            <a:solidFill>
              <a:schemeClr val="accent4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/>
            </a:p>
          </p:txBody>
        </p:sp>
        <p:grpSp>
          <p:nvGrpSpPr>
            <p:cNvPr id="39" name="îṩḷiḍè"/>
            <p:cNvGrpSpPr/>
            <p:nvPr/>
          </p:nvGrpSpPr>
          <p:grpSpPr>
            <a:xfrm>
              <a:off x="5757334" y="3292091"/>
              <a:ext cx="677333" cy="677333"/>
              <a:chOff x="990600" y="1936122"/>
              <a:chExt cx="508000" cy="508000"/>
            </a:xfrm>
            <a:solidFill>
              <a:schemeClr val="accent1"/>
            </a:solidFill>
          </p:grpSpPr>
          <p:sp>
            <p:nvSpPr>
              <p:cNvPr id="42" name="ïṥḷîḑê"/>
              <p:cNvSpPr/>
              <p:nvPr/>
            </p:nvSpPr>
            <p:spPr>
              <a:xfrm>
                <a:off x="990600" y="1936122"/>
                <a:ext cx="508000" cy="508000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43" name="ïŝľíḓè"/>
              <p:cNvSpPr/>
              <p:nvPr/>
            </p:nvSpPr>
            <p:spPr bwMode="auto">
              <a:xfrm>
                <a:off x="1117600" y="2087704"/>
                <a:ext cx="254000" cy="204838"/>
              </a:xfrm>
              <a:custGeom>
                <a:avLst/>
                <a:gdLst/>
                <a:ahLst/>
                <a:cxnLst>
                  <a:cxn ang="0">
                    <a:pos x="55" y="27"/>
                  </a:cxn>
                  <a:cxn ang="0">
                    <a:pos x="54" y="27"/>
                  </a:cxn>
                  <a:cxn ang="0">
                    <a:pos x="54" y="27"/>
                  </a:cxn>
                  <a:cxn ang="0">
                    <a:pos x="53" y="27"/>
                  </a:cxn>
                  <a:cxn ang="0">
                    <a:pos x="28" y="6"/>
                  </a:cxn>
                  <a:cxn ang="0">
                    <a:pos x="4" y="27"/>
                  </a:cxn>
                  <a:cxn ang="0">
                    <a:pos x="3" y="27"/>
                  </a:cxn>
                  <a:cxn ang="0">
                    <a:pos x="2" y="27"/>
                  </a:cxn>
                  <a:cxn ang="0">
                    <a:pos x="0" y="24"/>
                  </a:cxn>
                  <a:cxn ang="0">
                    <a:pos x="0" y="23"/>
                  </a:cxn>
                  <a:cxn ang="0">
                    <a:pos x="26" y="1"/>
                  </a:cxn>
                  <a:cxn ang="0">
                    <a:pos x="31" y="1"/>
                  </a:cxn>
                  <a:cxn ang="0">
                    <a:pos x="40" y="8"/>
                  </a:cxn>
                  <a:cxn ang="0">
                    <a:pos x="40" y="1"/>
                  </a:cxn>
                  <a:cxn ang="0">
                    <a:pos x="41" y="0"/>
                  </a:cxn>
                  <a:cxn ang="0">
                    <a:pos x="48" y="0"/>
                  </a:cxn>
                  <a:cxn ang="0">
                    <a:pos x="49" y="1"/>
                  </a:cxn>
                  <a:cxn ang="0">
                    <a:pos x="49" y="16"/>
                  </a:cxn>
                  <a:cxn ang="0">
                    <a:pos x="57" y="23"/>
                  </a:cxn>
                  <a:cxn ang="0">
                    <a:pos x="57" y="24"/>
                  </a:cxn>
                  <a:cxn ang="0">
                    <a:pos x="55" y="27"/>
                  </a:cxn>
                  <a:cxn ang="0">
                    <a:pos x="49" y="44"/>
                  </a:cxn>
                  <a:cxn ang="0">
                    <a:pos x="47" y="46"/>
                  </a:cxn>
                  <a:cxn ang="0">
                    <a:pos x="33" y="46"/>
                  </a:cxn>
                  <a:cxn ang="0">
                    <a:pos x="33" y="32"/>
                  </a:cxn>
                  <a:cxn ang="0">
                    <a:pos x="24" y="32"/>
                  </a:cxn>
                  <a:cxn ang="0">
                    <a:pos x="24" y="46"/>
                  </a:cxn>
                  <a:cxn ang="0">
                    <a:pos x="10" y="46"/>
                  </a:cxn>
                  <a:cxn ang="0">
                    <a:pos x="8" y="44"/>
                  </a:cxn>
                  <a:cxn ang="0">
                    <a:pos x="8" y="27"/>
                  </a:cxn>
                  <a:cxn ang="0">
                    <a:pos x="8" y="26"/>
                  </a:cxn>
                  <a:cxn ang="0">
                    <a:pos x="28" y="9"/>
                  </a:cxn>
                  <a:cxn ang="0">
                    <a:pos x="49" y="26"/>
                  </a:cxn>
                  <a:cxn ang="0">
                    <a:pos x="49" y="27"/>
                  </a:cxn>
                  <a:cxn ang="0">
                    <a:pos x="49" y="44"/>
                  </a:cxn>
                </a:cxnLst>
                <a:rect l="0" t="0" r="r" b="b"/>
                <a:pathLst>
                  <a:path w="57" h="46">
                    <a:moveTo>
                      <a:pt x="55" y="27"/>
                    </a:moveTo>
                    <a:cubicBezTo>
                      <a:pt x="55" y="27"/>
                      <a:pt x="54" y="27"/>
                      <a:pt x="54" y="27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54" y="27"/>
                      <a:pt x="53" y="27"/>
                      <a:pt x="53" y="27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3" y="27"/>
                      <a:pt x="3" y="27"/>
                    </a:cubicBezTo>
                    <a:cubicBezTo>
                      <a:pt x="3" y="27"/>
                      <a:pt x="2" y="27"/>
                      <a:pt x="2" y="27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3"/>
                      <a:pt x="0" y="23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7" y="0"/>
                      <a:pt x="30" y="0"/>
                      <a:pt x="31" y="1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0" y="1"/>
                      <a:pt x="40" y="0"/>
                      <a:pt x="41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9" y="0"/>
                      <a:pt x="49" y="1"/>
                      <a:pt x="49" y="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57" y="23"/>
                      <a:pt x="57" y="23"/>
                      <a:pt x="57" y="23"/>
                    </a:cubicBezTo>
                    <a:cubicBezTo>
                      <a:pt x="57" y="23"/>
                      <a:pt x="57" y="24"/>
                      <a:pt x="57" y="24"/>
                    </a:cubicBezTo>
                    <a:lnTo>
                      <a:pt x="55" y="27"/>
                    </a:lnTo>
                    <a:close/>
                    <a:moveTo>
                      <a:pt x="49" y="44"/>
                    </a:moveTo>
                    <a:cubicBezTo>
                      <a:pt x="49" y="45"/>
                      <a:pt x="48" y="46"/>
                      <a:pt x="47" y="46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33" y="32"/>
                      <a:pt x="33" y="32"/>
                      <a:pt x="33" y="32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9" y="46"/>
                      <a:pt x="8" y="45"/>
                      <a:pt x="8" y="44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8" y="27"/>
                      <a:pt x="8" y="26"/>
                      <a:pt x="8" y="26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26"/>
                      <a:pt x="49" y="27"/>
                      <a:pt x="49" y="27"/>
                    </a:cubicBezTo>
                    <a:lnTo>
                      <a:pt x="49" y="4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</p:grpSp>
        <p:sp>
          <p:nvSpPr>
            <p:cNvPr id="40" name="ïṩľide"/>
            <p:cNvSpPr/>
            <p:nvPr/>
          </p:nvSpPr>
          <p:spPr>
            <a:xfrm>
              <a:off x="4064000" y="1598757"/>
              <a:ext cx="4064000" cy="4064000"/>
            </a:xfrm>
            <a:prstGeom prst="ellipse">
              <a:avLst/>
            </a:prstGeom>
            <a:noFill/>
            <a:ln w="19050"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41" name="iṣlíḋé"/>
            <p:cNvSpPr/>
            <p:nvPr/>
          </p:nvSpPr>
          <p:spPr>
            <a:xfrm>
              <a:off x="4775200" y="2309957"/>
              <a:ext cx="2641600" cy="2641600"/>
            </a:xfrm>
            <a:prstGeom prst="ellipse">
              <a:avLst/>
            </a:prstGeom>
            <a:noFill/>
            <a:ln w="19050"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8582661" y="1883410"/>
            <a:ext cx="3221989" cy="2216241"/>
            <a:chOff x="1541720" y="2349127"/>
            <a:chExt cx="2861122" cy="2216292"/>
          </a:xfrm>
        </p:grpSpPr>
        <p:sp>
          <p:nvSpPr>
            <p:cNvPr id="45" name="文本框 32"/>
            <p:cNvSpPr txBox="1"/>
            <p:nvPr/>
          </p:nvSpPr>
          <p:spPr>
            <a:xfrm>
              <a:off x="1541720" y="2349127"/>
              <a:ext cx="213378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Century Gothic" panose="020B0502020202020204" pitchFamily="34" charset="0"/>
              </a:endParaRPr>
            </a:p>
          </p:txBody>
        </p:sp>
        <p:sp>
          <p:nvSpPr>
            <p:cNvPr id="46" name="文本框 33"/>
            <p:cNvSpPr txBox="1"/>
            <p:nvPr/>
          </p:nvSpPr>
          <p:spPr>
            <a:xfrm>
              <a:off x="1617843" y="3843407"/>
              <a:ext cx="2784999" cy="72201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3600" dirty="0">
                  <a:solidFill>
                    <a:schemeClr val="tx1"/>
                  </a:solidFill>
                  <a:effectLst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  <a:latin typeface="Century Gothic" panose="020B0502020202020204" pitchFamily="34" charset="0"/>
                  <a:ea typeface="+mj-ea"/>
                </a:rPr>
                <a:t>查询系统代码</a:t>
              </a:r>
              <a:endParaRPr lang="zh-CN" altLang="en-US" sz="3600" dirty="0">
                <a:solidFill>
                  <a:schemeClr val="tx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594995" y="2655303"/>
            <a:ext cx="3126105" cy="1537603"/>
            <a:chOff x="1200738" y="1789121"/>
            <a:chExt cx="3125980" cy="799336"/>
          </a:xfrm>
        </p:grpSpPr>
        <p:sp>
          <p:nvSpPr>
            <p:cNvPr id="51" name="文本框 38"/>
            <p:cNvSpPr txBox="1"/>
            <p:nvPr/>
          </p:nvSpPr>
          <p:spPr>
            <a:xfrm>
              <a:off x="2192936" y="2349127"/>
              <a:ext cx="2133782" cy="2393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2" name="文本框 39"/>
            <p:cNvSpPr txBox="1"/>
            <p:nvPr/>
          </p:nvSpPr>
          <p:spPr>
            <a:xfrm>
              <a:off x="1200738" y="1789121"/>
              <a:ext cx="2784999" cy="37533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14000"/>
                </a:lnSpc>
              </a:pPr>
              <a:endParaRPr lang="en-US" altLang="zh-CN" sz="3600" dirty="0">
                <a:solidFill>
                  <a:schemeClr val="tx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90" y="753110"/>
            <a:ext cx="6677025" cy="55098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7690" y="169545"/>
            <a:ext cx="457962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1800000" rev="0"/>
              </a:camera>
              <a:lightRig rig="freezing" dir="t">
                <a:rot lat="0" lon="0" rev="0"/>
              </a:lightRig>
            </a:scene3d>
            <a:sp3d contourW="12700">
              <a:contourClr>
                <a:schemeClr val="tx1"/>
              </a:contourClr>
            </a:sp3d>
          </a:bodyPr>
          <a:p>
            <a:r>
              <a:rPr lang="zh-CN" altLang="en-US" sz="32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代码页面介绍：</a:t>
            </a:r>
            <a:endParaRPr lang="zh-CN" altLang="en-US" sz="320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MH" val="20161022204303"/>
  <p:tag name="MH_LIBRARY" val="GRAPHIC"/>
  <p:tag name="MH_ORDER" val="TextBox 11"/>
</p:tagLst>
</file>

<file path=ppt/tags/tag10.xml><?xml version="1.0" encoding="utf-8"?>
<p:tagLst xmlns:p="http://schemas.openxmlformats.org/presentationml/2006/main">
  <p:tag name="ISLIDE.DIAGRAM" val="52b0676d-feee-4c24-97a0-d7f3952809e8"/>
</p:tagLst>
</file>

<file path=ppt/tags/tag11.xml><?xml version="1.0" encoding="utf-8"?>
<p:tagLst xmlns:p="http://schemas.openxmlformats.org/presentationml/2006/main">
  <p:tag name="ISLIDE.DIAGRAM" val="52b0676d-feee-4c24-97a0-d7f3952809e8"/>
</p:tagLst>
</file>

<file path=ppt/tags/tag12.xml><?xml version="1.0" encoding="utf-8"?>
<p:tagLst xmlns:p="http://schemas.openxmlformats.org/presentationml/2006/main">
  <p:tag name="ISLIDE.DIAGRAM" val="52b0676d-feee-4c24-97a0-d7f3952809e8"/>
</p:tagLst>
</file>

<file path=ppt/tags/tag13.xml><?xml version="1.0" encoding="utf-8"?>
<p:tagLst xmlns:p="http://schemas.openxmlformats.org/presentationml/2006/main">
  <p:tag name="MH" val="20161022204303"/>
  <p:tag name="MH_LIBRARY" val="GRAPHIC"/>
  <p:tag name="MH_ORDER" val="TextBox 11"/>
</p:tagLst>
</file>

<file path=ppt/tags/tag14.xml><?xml version="1.0" encoding="utf-8"?>
<p:tagLst xmlns:p="http://schemas.openxmlformats.org/presentationml/2006/main">
  <p:tag name="MH" val="20161022204303"/>
  <p:tag name="MH_LIBRARY" val="GRAPHIC"/>
  <p:tag name="MH_ORDER" val="文本框 13"/>
</p:tagLst>
</file>

<file path=ppt/tags/tag15.xml><?xml version="1.0" encoding="utf-8"?>
<p:tagLst xmlns:p="http://schemas.openxmlformats.org/presentationml/2006/main">
  <p:tag name="MH" val="20161022204303"/>
  <p:tag name="MH_LIBRARY" val="GRAPHIC"/>
  <p:tag name="MH_ORDER" val="文本框 14"/>
</p:tagLst>
</file>

<file path=ppt/tags/tag16.xml><?xml version="1.0" encoding="utf-8"?>
<p:tagLst xmlns:p="http://schemas.openxmlformats.org/presentationml/2006/main">
  <p:tag name="MH" val="20161022204343"/>
  <p:tag name="MH_LIBRARY" val="GRAPHIC"/>
  <p:tag name="MH_ORDER" val="标题 5"/>
</p:tagLst>
</file>

<file path=ppt/tags/tag17.xml><?xml version="1.0" encoding="utf-8"?>
<p:tagLst xmlns:p="http://schemas.openxmlformats.org/presentationml/2006/main">
  <p:tag name="MH" val="20161022204303"/>
  <p:tag name="MH_LIBRARY" val="GRAPHIC"/>
  <p:tag name="MH_ORDER" val="TextBox 11"/>
</p:tagLst>
</file>

<file path=ppt/tags/tag18.xml><?xml version="1.0" encoding="utf-8"?>
<p:tagLst xmlns:p="http://schemas.openxmlformats.org/presentationml/2006/main">
  <p:tag name="MH" val="20161022204303"/>
  <p:tag name="MH_LIBRARY" val="GRAPHIC"/>
  <p:tag name="MH_ORDER" val="文本框 13"/>
</p:tagLst>
</file>

<file path=ppt/tags/tag19.xml><?xml version="1.0" encoding="utf-8"?>
<p:tagLst xmlns:p="http://schemas.openxmlformats.org/presentationml/2006/main">
  <p:tag name="MH" val="20161022204303"/>
  <p:tag name="MH_LIBRARY" val="GRAPHIC"/>
  <p:tag name="MH_ORDER" val="文本框 14"/>
</p:tagLst>
</file>

<file path=ppt/tags/tag2.xml><?xml version="1.0" encoding="utf-8"?>
<p:tagLst xmlns:p="http://schemas.openxmlformats.org/presentationml/2006/main">
  <p:tag name="MH" val="20161022204303"/>
  <p:tag name="MH_LIBRARY" val="GRAPHIC"/>
  <p:tag name="MH_ORDER" val="文本框 13"/>
</p:tagLst>
</file>

<file path=ppt/tags/tag20.xml><?xml version="1.0" encoding="utf-8"?>
<p:tagLst xmlns:p="http://schemas.openxmlformats.org/presentationml/2006/main">
  <p:tag name="MH" val="20161022204343"/>
  <p:tag name="MH_LIBRARY" val="GRAPHIC"/>
  <p:tag name="MH_ORDER" val="标题 5"/>
</p:tagLst>
</file>

<file path=ppt/tags/tag3.xml><?xml version="1.0" encoding="utf-8"?>
<p:tagLst xmlns:p="http://schemas.openxmlformats.org/presentationml/2006/main">
  <p:tag name="MH" val="20161022204303"/>
  <p:tag name="MH_LIBRARY" val="GRAPHIC"/>
  <p:tag name="MH_ORDER" val="文本框 14"/>
</p:tagLst>
</file>

<file path=ppt/tags/tag4.xml><?xml version="1.0" encoding="utf-8"?>
<p:tagLst xmlns:p="http://schemas.openxmlformats.org/presentationml/2006/main">
  <p:tag name="MH" val="20161022204343"/>
  <p:tag name="MH_LIBRARY" val="GRAPHIC"/>
  <p:tag name="MH_ORDER" val="标题 5"/>
</p:tagLst>
</file>

<file path=ppt/tags/tag5.xml><?xml version="1.0" encoding="utf-8"?>
<p:tagLst xmlns:p="http://schemas.openxmlformats.org/presentationml/2006/main">
  <p:tag name="MH" val="20161022204303"/>
  <p:tag name="MH_LIBRARY" val="GRAPHIC"/>
  <p:tag name="MH_ORDER" val="TextBox 11"/>
</p:tagLst>
</file>

<file path=ppt/tags/tag6.xml><?xml version="1.0" encoding="utf-8"?>
<p:tagLst xmlns:p="http://schemas.openxmlformats.org/presentationml/2006/main">
  <p:tag name="MH" val="20161022204303"/>
  <p:tag name="MH_LIBRARY" val="GRAPHIC"/>
  <p:tag name="MH_ORDER" val="文本框 13"/>
</p:tagLst>
</file>

<file path=ppt/tags/tag7.xml><?xml version="1.0" encoding="utf-8"?>
<p:tagLst xmlns:p="http://schemas.openxmlformats.org/presentationml/2006/main">
  <p:tag name="MH" val="20161022204303"/>
  <p:tag name="MH_LIBRARY" val="GRAPHIC"/>
  <p:tag name="MH_ORDER" val="文本框 14"/>
</p:tagLst>
</file>

<file path=ppt/tags/tag8.xml><?xml version="1.0" encoding="utf-8"?>
<p:tagLst xmlns:p="http://schemas.openxmlformats.org/presentationml/2006/main">
  <p:tag name="MH" val="20161022204343"/>
  <p:tag name="MH_LIBRARY" val="GRAPHIC"/>
  <p:tag name="MH_ORDER" val="标题 5"/>
</p:tagLst>
</file>

<file path=ppt/tags/tag9.xml><?xml version="1.0" encoding="utf-8"?>
<p:tagLst xmlns:p="http://schemas.openxmlformats.org/presentationml/2006/main">
  <p:tag name="ISLIDE.DIAGRAM" val="52b0676d-feee-4c24-97a0-d7f3952809e8"/>
</p:tagLst>
</file>

<file path=ppt/theme/theme1.xml><?xml version="1.0" encoding="utf-8"?>
<a:theme xmlns:a="http://schemas.openxmlformats.org/drawingml/2006/main" name="千图海量PPT模板www.58pic.com">
  <a:themeElements>
    <a:clrScheme name="自定义 17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F5F5F"/>
      </a:accent1>
      <a:accent2>
        <a:srgbClr val="7F7F7F"/>
      </a:accent2>
      <a:accent3>
        <a:srgbClr val="5F5F5F"/>
      </a:accent3>
      <a:accent4>
        <a:srgbClr val="7F7F7F"/>
      </a:accent4>
      <a:accent5>
        <a:srgbClr val="5F5F5F"/>
      </a:accent5>
      <a:accent6>
        <a:srgbClr val="7F7F7F"/>
      </a:accent6>
      <a:hlink>
        <a:srgbClr val="5F5F5F"/>
      </a:hlink>
      <a:folHlink>
        <a:srgbClr val="7F7F7F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767</Words>
  <Application>WPS 演示</Application>
  <PresentationFormat>自定义</PresentationFormat>
  <Paragraphs>119</Paragraphs>
  <Slides>16</Slides>
  <Notes>16</Notes>
  <HiddenSlides>0</HiddenSlides>
  <MMClips>1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5" baseType="lpstr">
      <vt:lpstr>Arial</vt:lpstr>
      <vt:lpstr>宋体</vt:lpstr>
      <vt:lpstr>Wingdings</vt:lpstr>
      <vt:lpstr>Montserrat Semi Bold</vt:lpstr>
      <vt:lpstr>苹方 特细</vt:lpstr>
      <vt:lpstr>汉仪细等线简</vt:lpstr>
      <vt:lpstr>等线 Light</vt:lpstr>
      <vt:lpstr>微软雅黑</vt:lpstr>
      <vt:lpstr>Calibri</vt:lpstr>
      <vt:lpstr>华文黑体</vt:lpstr>
      <vt:lpstr>华文细黑</vt:lpstr>
      <vt:lpstr>Century Gothic</vt:lpstr>
      <vt:lpstr>等线</vt:lpstr>
      <vt:lpstr>Arial Unicode MS</vt:lpstr>
      <vt:lpstr>Segoe Print</vt:lpstr>
      <vt:lpstr>黑体</vt:lpstr>
      <vt:lpstr>Roboto Black</vt:lpstr>
      <vt:lpstr>等线 Light</vt:lpstr>
      <vt:lpstr>千图海量PPT模板www.58pic.com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12.31.02</dc:title>
  <dc:creator>WIN7</dc:creator>
  <cp:lastModifiedBy>lenovo</cp:lastModifiedBy>
  <cp:revision>145</cp:revision>
  <dcterms:created xsi:type="dcterms:W3CDTF">2017-08-18T03:02:00Z</dcterms:created>
  <dcterms:modified xsi:type="dcterms:W3CDTF">2018-06-06T01:58:28Z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